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C7_228E8A3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301" r:id="rId2"/>
    <p:sldId id="1732" r:id="rId3"/>
    <p:sldId id="1705" r:id="rId4"/>
    <p:sldId id="1689" r:id="rId5"/>
    <p:sldId id="2030" r:id="rId6"/>
    <p:sldId id="1714" r:id="rId7"/>
    <p:sldId id="2032" r:id="rId8"/>
    <p:sldId id="1991" r:id="rId9"/>
    <p:sldId id="1767" r:id="rId10"/>
    <p:sldId id="2028" r:id="rId11"/>
    <p:sldId id="1951" r:id="rId12"/>
    <p:sldId id="342" r:id="rId13"/>
    <p:sldId id="1708" r:id="rId14"/>
    <p:sldId id="1978" r:id="rId15"/>
    <p:sldId id="1688" r:id="rId16"/>
    <p:sldId id="324" r:id="rId17"/>
    <p:sldId id="2031" r:id="rId18"/>
    <p:sldId id="362" r:id="rId19"/>
    <p:sldId id="1759" r:id="rId20"/>
    <p:sldId id="338" r:id="rId21"/>
    <p:sldId id="337" r:id="rId22"/>
    <p:sldId id="335" r:id="rId23"/>
    <p:sldId id="333" r:id="rId24"/>
    <p:sldId id="1976" r:id="rId2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D04F33-1202-4F42-BA4C-C4BED9C843C5}">
          <p14:sldIdLst>
            <p14:sldId id="301"/>
          </p14:sldIdLst>
        </p14:section>
        <p14:section name="GPT" id="{620823C3-5A8D-D14E-AB4D-7F0DB40C03AF}">
          <p14:sldIdLst>
            <p14:sldId id="1732"/>
            <p14:sldId id="1705"/>
            <p14:sldId id="1689"/>
            <p14:sldId id="2030"/>
            <p14:sldId id="1714"/>
            <p14:sldId id="2032"/>
            <p14:sldId id="1991"/>
          </p14:sldIdLst>
        </p14:section>
        <p14:section name="in-context learning" id="{1C7667D2-666F-DC42-AA96-E0E4575132E7}">
          <p14:sldIdLst>
            <p14:sldId id="1767"/>
            <p14:sldId id="2028"/>
            <p14:sldId id="1951"/>
            <p14:sldId id="342"/>
            <p14:sldId id="1708"/>
            <p14:sldId id="1978"/>
            <p14:sldId id="1688"/>
            <p14:sldId id="324"/>
            <p14:sldId id="2031"/>
            <p14:sldId id="362"/>
            <p14:sldId id="1759"/>
            <p14:sldId id="338"/>
            <p14:sldId id="337"/>
            <p14:sldId id="335"/>
            <p14:sldId id="333"/>
            <p14:sldId id="1976"/>
          </p14:sldIdLst>
        </p14:section>
        <p14:section name="parameter tuning" id="{CADBA5BA-022A-EA42-898C-D7370DFEF063}">
          <p14:sldIdLst/>
        </p14:section>
        <p14:section name="multilinguality" id="{8EE85F4E-AABD-2646-8617-A1F8EAEB803D}">
          <p14:sldIdLst/>
        </p14:section>
        <p14:section name="Scaling language models" id="{7710DC14-664A-AD46-8DE7-37CDB07ED27D}">
          <p14:sldIdLst/>
        </p14:section>
        <p14:section name="choice of architectures" id="{793AAB33-7B59-0E42-9672-6578E04237F4}">
          <p14:sldIdLst/>
        </p14:section>
        <p14:section name="distributed training" id="{9550613E-43F6-4D4B-9711-2D0701C546D3}">
          <p14:sldIdLst/>
        </p14:section>
        <p14:section name="LM + code" id="{13C7B9BF-D28D-0D42-A864-7CEB7F6787DA}">
          <p14:sldIdLst/>
        </p14:section>
        <p14:section name="Multi-step reasoning" id="{771942D5-40E1-AC46-BD16-060385ECA474}">
          <p14:sldIdLst/>
        </p14:section>
        <p14:section name="memorization + privacy" id="{3C30766F-FE2A-4E40-B8C5-FE730BA73844}">
          <p14:sldIdLst/>
        </p14:section>
        <p14:section name="Long seqeuences" id="{20FE0F2A-5B95-4A42-A1A0-1BB21F1EF2E0}">
          <p14:sldIdLst/>
        </p14:section>
        <p14:section name="State-space models" id="{D1942715-B0AE-2140-AC90-34DB65F7A33C}">
          <p14:sldIdLst/>
        </p14:section>
        <p14:section name="Retrieval augmented models" id="{401F5156-648E-3E42-A125-CC33B13E18E7}">
          <p14:sldIdLst/>
        </p14:section>
        <p14:section name="model editing" id="{D5FFA741-3E3A-FC4A-9807-B95B41F9B1DC}">
          <p14:sldIdLst/>
        </p14:section>
        <p14:section name="Social harms" id="{52DAC91F-230A-3C47-B6BE-D5A68D3F857F}">
          <p14:sldIdLst/>
        </p14:section>
        <p14:section name="Alignment / RLHF" id="{6EA7D99A-0221-8F45-8898-4E28FF33DE8C}">
          <p14:sldIdLst/>
        </p14:section>
        <p14:section name="Analysis" id="{20FA9414-D9F5-B446-9BD2-EDBFEBD7E7DF}">
          <p14:sldIdLst/>
        </p14:section>
        <p14:section name="Grounding" id="{D8D81603-E0E1-C446-8C29-3784348D1A9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AB4727-B9DD-094C-A8EA-2669101BC434}" v="7" dt="2023-03-09T16:16:4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1"/>
    <p:restoredTop sz="94712"/>
  </p:normalViewPr>
  <p:slideViewPr>
    <p:cSldViewPr snapToGrid="0">
      <p:cViewPr varScale="1">
        <p:scale>
          <a:sx n="161" d="100"/>
          <a:sy n="161" d="100"/>
        </p:scale>
        <p:origin x="216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0" sldId="274"/>
            <ac:spMk id="11" creationId="{69354F22-FAD4-5A53-A31A-C2A3A03BA5DF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0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0" sldId="275"/>
            <ac:picMk id="55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0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0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4"/>
            <ac:spMk id="40" creationId="{E066E87A-8C6A-7B57-F4C2-A8C77D0A8E37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0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0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0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0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0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0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0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0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0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0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0" sldId="329"/>
            <ac:spMk id="6" creationId="{FA3A7B40-EAC7-0BFA-58E6-35235F45708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0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0" sldId="332"/>
            <ac:spMk id="6" creationId="{8A016B12-7C7C-C7C3-4494-F970F253A914}"/>
          </ac:spMkLst>
        </pc:spChg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0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0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0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0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30AB4727-B9DD-094C-A8EA-2669101BC434}"/>
    <pc:docChg chg="undo redo custSel addSld delSld modSld sldOrd delSection modSection">
      <pc:chgData name="Daniel Khashabi" userId="62390808-c838-45e6-be59-d6fd0d208bc8" providerId="ADAL" clId="{30AB4727-B9DD-094C-A8EA-2669101BC434}" dt="2023-03-09T21:49:12.773" v="960" actId="2696"/>
      <pc:docMkLst>
        <pc:docMk/>
      </pc:docMkLst>
      <pc:sldChg chg="del">
        <pc:chgData name="Daniel Khashabi" userId="62390808-c838-45e6-be59-d6fd0d208bc8" providerId="ADAL" clId="{30AB4727-B9DD-094C-A8EA-2669101BC434}" dt="2023-03-09T21:49:10.969" v="725" actId="2696"/>
        <pc:sldMkLst>
          <pc:docMk/>
          <pc:sldMk cId="0" sldId="257"/>
        </pc:sldMkLst>
      </pc:sldChg>
      <pc:sldChg chg="del">
        <pc:chgData name="Daniel Khashabi" userId="62390808-c838-45e6-be59-d6fd0d208bc8" providerId="ADAL" clId="{30AB4727-B9DD-094C-A8EA-2669101BC434}" dt="2023-03-09T21:49:10.004" v="625" actId="2696"/>
        <pc:sldMkLst>
          <pc:docMk/>
          <pc:sldMk cId="0" sldId="260"/>
        </pc:sldMkLst>
      </pc:sldChg>
      <pc:sldChg chg="del">
        <pc:chgData name="Daniel Khashabi" userId="62390808-c838-45e6-be59-d6fd0d208bc8" providerId="ADAL" clId="{30AB4727-B9DD-094C-A8EA-2669101BC434}" dt="2023-03-09T21:49:11" v="729" actId="2696"/>
        <pc:sldMkLst>
          <pc:docMk/>
          <pc:sldMk cId="0" sldId="261"/>
        </pc:sldMkLst>
      </pc:sldChg>
      <pc:sldChg chg="del">
        <pc:chgData name="Daniel Khashabi" userId="62390808-c838-45e6-be59-d6fd0d208bc8" providerId="ADAL" clId="{30AB4727-B9DD-094C-A8EA-2669101BC434}" dt="2023-03-09T21:49:10.025" v="627" actId="2696"/>
        <pc:sldMkLst>
          <pc:docMk/>
          <pc:sldMk cId="0" sldId="262"/>
        </pc:sldMkLst>
      </pc:sldChg>
      <pc:sldChg chg="del">
        <pc:chgData name="Daniel Khashabi" userId="62390808-c838-45e6-be59-d6fd0d208bc8" providerId="ADAL" clId="{30AB4727-B9DD-094C-A8EA-2669101BC434}" dt="2023-03-09T21:49:10.032" v="628" actId="2696"/>
        <pc:sldMkLst>
          <pc:docMk/>
          <pc:sldMk cId="0" sldId="263"/>
        </pc:sldMkLst>
      </pc:sldChg>
      <pc:sldChg chg="del">
        <pc:chgData name="Daniel Khashabi" userId="62390808-c838-45e6-be59-d6fd0d208bc8" providerId="ADAL" clId="{30AB4727-B9DD-094C-A8EA-2669101BC434}" dt="2023-03-09T21:49:10.045" v="629" actId="2696"/>
        <pc:sldMkLst>
          <pc:docMk/>
          <pc:sldMk cId="0" sldId="264"/>
        </pc:sldMkLst>
      </pc:sldChg>
      <pc:sldChg chg="del">
        <pc:chgData name="Daniel Khashabi" userId="62390808-c838-45e6-be59-d6fd0d208bc8" providerId="ADAL" clId="{30AB4727-B9DD-094C-A8EA-2669101BC434}" dt="2023-03-09T21:49:10.058" v="630" actId="2696"/>
        <pc:sldMkLst>
          <pc:docMk/>
          <pc:sldMk cId="0" sldId="265"/>
        </pc:sldMkLst>
      </pc:sldChg>
      <pc:sldChg chg="del">
        <pc:chgData name="Daniel Khashabi" userId="62390808-c838-45e6-be59-d6fd0d208bc8" providerId="ADAL" clId="{30AB4727-B9DD-094C-A8EA-2669101BC434}" dt="2023-03-09T21:49:11.081" v="740" actId="2696"/>
        <pc:sldMkLst>
          <pc:docMk/>
          <pc:sldMk cId="0" sldId="266"/>
        </pc:sldMkLst>
      </pc:sldChg>
      <pc:sldChg chg="del">
        <pc:chgData name="Daniel Khashabi" userId="62390808-c838-45e6-be59-d6fd0d208bc8" providerId="ADAL" clId="{30AB4727-B9DD-094C-A8EA-2669101BC434}" dt="2023-03-09T21:49:11.047" v="735" actId="2696"/>
        <pc:sldMkLst>
          <pc:docMk/>
          <pc:sldMk cId="0" sldId="267"/>
        </pc:sldMkLst>
      </pc:sldChg>
      <pc:sldChg chg="del">
        <pc:chgData name="Daniel Khashabi" userId="62390808-c838-45e6-be59-d6fd0d208bc8" providerId="ADAL" clId="{30AB4727-B9DD-094C-A8EA-2669101BC434}" dt="2023-03-09T21:49:10.089" v="633" actId="2696"/>
        <pc:sldMkLst>
          <pc:docMk/>
          <pc:sldMk cId="0" sldId="268"/>
        </pc:sldMkLst>
      </pc:sldChg>
      <pc:sldChg chg="del">
        <pc:chgData name="Daniel Khashabi" userId="62390808-c838-45e6-be59-d6fd0d208bc8" providerId="ADAL" clId="{30AB4727-B9DD-094C-A8EA-2669101BC434}" dt="2023-03-09T21:49:10.101" v="634" actId="2696"/>
        <pc:sldMkLst>
          <pc:docMk/>
          <pc:sldMk cId="0" sldId="269"/>
        </pc:sldMkLst>
      </pc:sldChg>
      <pc:sldChg chg="del">
        <pc:chgData name="Daniel Khashabi" userId="62390808-c838-45e6-be59-d6fd0d208bc8" providerId="ADAL" clId="{30AB4727-B9DD-094C-A8EA-2669101BC434}" dt="2023-03-09T21:49:10.139" v="637" actId="2696"/>
        <pc:sldMkLst>
          <pc:docMk/>
          <pc:sldMk cId="0" sldId="271"/>
        </pc:sldMkLst>
      </pc:sldChg>
      <pc:sldChg chg="del">
        <pc:chgData name="Daniel Khashabi" userId="62390808-c838-45e6-be59-d6fd0d208bc8" providerId="ADAL" clId="{30AB4727-B9DD-094C-A8EA-2669101BC434}" dt="2023-03-09T21:49:10.148" v="638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30AB4727-B9DD-094C-A8EA-2669101BC434}" dt="2023-03-09T21:49:10.114" v="635" actId="2696"/>
        <pc:sldMkLst>
          <pc:docMk/>
          <pc:sldMk cId="937392597" sldId="273"/>
        </pc:sldMkLst>
      </pc:sldChg>
      <pc:sldChg chg="del">
        <pc:chgData name="Daniel Khashabi" userId="62390808-c838-45e6-be59-d6fd0d208bc8" providerId="ADAL" clId="{30AB4727-B9DD-094C-A8EA-2669101BC434}" dt="2023-03-09T21:49:10.156" v="639" actId="2696"/>
        <pc:sldMkLst>
          <pc:docMk/>
          <pc:sldMk cId="0" sldId="274"/>
        </pc:sldMkLst>
      </pc:sldChg>
      <pc:sldChg chg="del">
        <pc:chgData name="Daniel Khashabi" userId="62390808-c838-45e6-be59-d6fd0d208bc8" providerId="ADAL" clId="{30AB4727-B9DD-094C-A8EA-2669101BC434}" dt="2023-03-09T21:49:10.170" v="640" actId="2696"/>
        <pc:sldMkLst>
          <pc:docMk/>
          <pc:sldMk cId="0" sldId="275"/>
        </pc:sldMkLst>
      </pc:sldChg>
      <pc:sldChg chg="del">
        <pc:chgData name="Daniel Khashabi" userId="62390808-c838-45e6-be59-d6fd0d208bc8" providerId="ADAL" clId="{30AB4727-B9DD-094C-A8EA-2669101BC434}" dt="2023-03-09T21:49:10.978" v="726" actId="2696"/>
        <pc:sldMkLst>
          <pc:docMk/>
          <pc:sldMk cId="0" sldId="276"/>
        </pc:sldMkLst>
      </pc:sldChg>
      <pc:sldChg chg="del">
        <pc:chgData name="Daniel Khashabi" userId="62390808-c838-45e6-be59-d6fd0d208bc8" providerId="ADAL" clId="{30AB4727-B9DD-094C-A8EA-2669101BC434}" dt="2023-03-09T21:49:10.985" v="727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30AB4727-B9DD-094C-A8EA-2669101BC434}" dt="2023-03-09T21:49:10.993" v="728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30AB4727-B9DD-094C-A8EA-2669101BC434}" dt="2023-03-09T21:49:11.007" v="730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30AB4727-B9DD-094C-A8EA-2669101BC434}" dt="2023-03-09T21:49:11.023" v="732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30AB4727-B9DD-094C-A8EA-2669101BC434}" dt="2023-03-09T21:49:11.032" v="733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30AB4727-B9DD-094C-A8EA-2669101BC434}" dt="2023-03-09T21:49:11.040" v="734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30AB4727-B9DD-094C-A8EA-2669101BC434}" dt="2023-03-09T21:49:11.053" v="736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30AB4727-B9DD-094C-A8EA-2669101BC434}" dt="2023-03-09T21:49:10.272" v="649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30AB4727-B9DD-094C-A8EA-2669101BC434}" dt="2023-03-09T21:49:10.956" v="723" actId="2696"/>
        <pc:sldMkLst>
          <pc:docMk/>
          <pc:sldMk cId="888029008" sldId="286"/>
        </pc:sldMkLst>
      </pc:sldChg>
      <pc:sldChg chg="del">
        <pc:chgData name="Daniel Khashabi" userId="62390808-c838-45e6-be59-d6fd0d208bc8" providerId="ADAL" clId="{30AB4727-B9DD-094C-A8EA-2669101BC434}" dt="2023-03-09T21:49:10.294" v="651" actId="2696"/>
        <pc:sldMkLst>
          <pc:docMk/>
          <pc:sldMk cId="0" sldId="287"/>
        </pc:sldMkLst>
      </pc:sldChg>
      <pc:sldChg chg="del">
        <pc:chgData name="Daniel Khashabi" userId="62390808-c838-45e6-be59-d6fd0d208bc8" providerId="ADAL" clId="{30AB4727-B9DD-094C-A8EA-2669101BC434}" dt="2023-03-02T21:04:19.746" v="3" actId="2696"/>
        <pc:sldMkLst>
          <pc:docMk/>
          <pc:sldMk cId="0" sldId="288"/>
        </pc:sldMkLst>
      </pc:sldChg>
      <pc:sldChg chg="del">
        <pc:chgData name="Daniel Khashabi" userId="62390808-c838-45e6-be59-d6fd0d208bc8" providerId="ADAL" clId="{30AB4727-B9DD-094C-A8EA-2669101BC434}" dt="2023-03-09T21:49:10.357" v="655" actId="2696"/>
        <pc:sldMkLst>
          <pc:docMk/>
          <pc:sldMk cId="0" sldId="292"/>
        </pc:sldMkLst>
      </pc:sldChg>
      <pc:sldChg chg="del">
        <pc:chgData name="Daniel Khashabi" userId="62390808-c838-45e6-be59-d6fd0d208bc8" providerId="ADAL" clId="{30AB4727-B9DD-094C-A8EA-2669101BC434}" dt="2023-03-02T21:05:08.978" v="25" actId="269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30AB4727-B9DD-094C-A8EA-2669101BC434}" dt="2023-03-02T21:05:08.717" v="24" actId="269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30AB4727-B9DD-094C-A8EA-2669101BC434}" dt="2023-03-09T21:49:10.742" v="694" actId="2696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30AB4727-B9DD-094C-A8EA-2669101BC434}" dt="2023-03-02T21:05:11.167" v="28" actId="269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30AB4727-B9DD-094C-A8EA-2669101BC434}" dt="2023-03-09T21:49:10.772" v="700" actId="2696"/>
        <pc:sldMkLst>
          <pc:docMk/>
          <pc:sldMk cId="3022393508" sldId="3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30AB4727-B9DD-094C-A8EA-2669101BC434}" dt="2023-03-02T21:05:09.247" v="26" actId="2696"/>
        <pc:sldMkLst>
          <pc:docMk/>
          <pc:sldMk cId="0" sldId="307"/>
        </pc:sldMkLst>
      </pc:sldChg>
      <pc:sldChg chg="del">
        <pc:chgData name="Daniel Khashabi" userId="62390808-c838-45e6-be59-d6fd0d208bc8" providerId="ADAL" clId="{30AB4727-B9DD-094C-A8EA-2669101BC434}" dt="2023-03-09T21:49:11.998" v="843" actId="2696"/>
        <pc:sldMkLst>
          <pc:docMk/>
          <pc:sldMk cId="0" sldId="314"/>
        </pc:sldMkLst>
      </pc:sldChg>
      <pc:sldChg chg="del">
        <pc:chgData name="Daniel Khashabi" userId="62390808-c838-45e6-be59-d6fd0d208bc8" providerId="ADAL" clId="{30AB4727-B9DD-094C-A8EA-2669101BC434}" dt="2023-03-09T21:49:11.061" v="737" actId="2696"/>
        <pc:sldMkLst>
          <pc:docMk/>
          <pc:sldMk cId="0" sldId="315"/>
        </pc:sldMkLst>
      </pc:sldChg>
      <pc:sldChg chg="del">
        <pc:chgData name="Daniel Khashabi" userId="62390808-c838-45e6-be59-d6fd0d208bc8" providerId="ADAL" clId="{30AB4727-B9DD-094C-A8EA-2669101BC434}" dt="2023-03-09T21:49:11.069" v="738" actId="2696"/>
        <pc:sldMkLst>
          <pc:docMk/>
          <pc:sldMk cId="0" sldId="316"/>
        </pc:sldMkLst>
      </pc:sldChg>
      <pc:sldChg chg="del">
        <pc:chgData name="Daniel Khashabi" userId="62390808-c838-45e6-be59-d6fd0d208bc8" providerId="ADAL" clId="{30AB4727-B9DD-094C-A8EA-2669101BC434}" dt="2023-03-09T21:49:11.075" v="739" actId="2696"/>
        <pc:sldMkLst>
          <pc:docMk/>
          <pc:sldMk cId="0" sldId="317"/>
        </pc:sldMkLst>
      </pc:sldChg>
      <pc:sldChg chg="del">
        <pc:chgData name="Daniel Khashabi" userId="62390808-c838-45e6-be59-d6fd0d208bc8" providerId="ADAL" clId="{30AB4727-B9DD-094C-A8EA-2669101BC434}" dt="2023-03-09T21:49:09.979" v="622" actId="2696"/>
        <pc:sldMkLst>
          <pc:docMk/>
          <pc:sldMk cId="2770273199" sldId="318"/>
        </pc:sldMkLst>
      </pc:sldChg>
      <pc:sldChg chg="del">
        <pc:chgData name="Daniel Khashabi" userId="62390808-c838-45e6-be59-d6fd0d208bc8" providerId="ADAL" clId="{30AB4727-B9DD-094C-A8EA-2669101BC434}" dt="2023-03-09T21:49:09.951" v="619" actId="2696"/>
        <pc:sldMkLst>
          <pc:docMk/>
          <pc:sldMk cId="3429003378" sldId="319"/>
        </pc:sldMkLst>
      </pc:sldChg>
      <pc:sldChg chg="del">
        <pc:chgData name="Daniel Khashabi" userId="62390808-c838-45e6-be59-d6fd0d208bc8" providerId="ADAL" clId="{30AB4727-B9DD-094C-A8EA-2669101BC434}" dt="2023-03-09T21:49:09.941" v="618" actId="2696"/>
        <pc:sldMkLst>
          <pc:docMk/>
          <pc:sldMk cId="4174653646" sldId="321"/>
        </pc:sldMkLst>
      </pc:sldChg>
      <pc:sldChg chg="del">
        <pc:chgData name="Daniel Khashabi" userId="62390808-c838-45e6-be59-d6fd0d208bc8" providerId="ADAL" clId="{30AB4727-B9DD-094C-A8EA-2669101BC434}" dt="2023-03-09T21:49:09.920" v="616" actId="2696"/>
        <pc:sldMkLst>
          <pc:docMk/>
          <pc:sldMk cId="3990693390" sldId="322"/>
        </pc:sldMkLst>
      </pc:sldChg>
      <pc:sldChg chg="modSp del mod">
        <pc:chgData name="Daniel Khashabi" userId="62390808-c838-45e6-be59-d6fd0d208bc8" providerId="ADAL" clId="{30AB4727-B9DD-094C-A8EA-2669101BC434}" dt="2023-03-09T21:49:09.910" v="615" actId="2696"/>
        <pc:sldMkLst>
          <pc:docMk/>
          <pc:sldMk cId="4081051651" sldId="323"/>
        </pc:sldMkLst>
        <pc:spChg chg="mod">
          <ac:chgData name="Daniel Khashabi" userId="62390808-c838-45e6-be59-d6fd0d208bc8" providerId="ADAL" clId="{30AB4727-B9DD-094C-A8EA-2669101BC434}" dt="2023-03-09T16:16:58.429" v="573" actId="20577"/>
          <ac:spMkLst>
            <pc:docMk/>
            <pc:sldMk cId="4081051651" sldId="323"/>
            <ac:spMk id="7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402425247" sldId="324"/>
        </pc:sldMkLst>
      </pc:sldChg>
      <pc:sldChg chg="addSp delSp modSp del mod ord modClrScheme modShow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1482481836" sldId="324"/>
        </pc:sldMkLst>
        <pc:spChg chg="del mod ord">
          <ac:chgData name="Daniel Khashabi" userId="62390808-c838-45e6-be59-d6fd0d208bc8" providerId="ADAL" clId="{30AB4727-B9DD-094C-A8EA-2669101BC434}" dt="2023-03-09T15:55:48.214" v="196" actId="478"/>
          <ac:spMkLst>
            <pc:docMk/>
            <pc:sldMk cId="1482481836" sldId="32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30AB4727-B9DD-094C-A8EA-2669101BC434}" dt="2023-03-09T15:59:17.898" v="357" actId="478"/>
          <ac:spMkLst>
            <pc:docMk/>
            <pc:sldMk cId="1482481836" sldId="324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30AB4727-B9DD-094C-A8EA-2669101BC434}" dt="2023-03-09T15:55:51.347" v="197" actId="700"/>
          <ac:spMkLst>
            <pc:docMk/>
            <pc:sldMk cId="1482481836" sldId="324"/>
            <ac:spMk id="11" creationId="{C9C75335-C1A3-169D-6713-CFC35D362BB0}"/>
          </ac:spMkLst>
        </pc:spChg>
        <pc:spChg chg="add mod ord">
          <ac:chgData name="Daniel Khashabi" userId="62390808-c838-45e6-be59-d6fd0d208bc8" providerId="ADAL" clId="{30AB4727-B9DD-094C-A8EA-2669101BC434}" dt="2023-03-09T15:55:52.307" v="199"/>
          <ac:spMkLst>
            <pc:docMk/>
            <pc:sldMk cId="1482481836" sldId="324"/>
            <ac:spMk id="12" creationId="{734658A7-9432-BE0B-6C76-8E77908C79CF}"/>
          </ac:spMkLst>
        </pc:spChg>
        <pc:spChg chg="add mod ord">
          <ac:chgData name="Daniel Khashabi" userId="62390808-c838-45e6-be59-d6fd0d208bc8" providerId="ADAL" clId="{30AB4727-B9DD-094C-A8EA-2669101BC434}" dt="2023-03-09T15:59:47.227" v="366" actId="20577"/>
          <ac:spMkLst>
            <pc:docMk/>
            <pc:sldMk cId="1482481836" sldId="324"/>
            <ac:spMk id="13" creationId="{09ABE1C9-C5C4-E139-A618-9D8B14309ED2}"/>
          </ac:spMkLst>
        </pc:spChg>
      </pc:sldChg>
      <pc:sldChg chg="del">
        <pc:chgData name="Daniel Khashabi" userId="62390808-c838-45e6-be59-d6fd0d208bc8" providerId="ADAL" clId="{30AB4727-B9DD-094C-A8EA-2669101BC434}" dt="2023-03-09T21:49:10.525" v="669" actId="2696"/>
        <pc:sldMkLst>
          <pc:docMk/>
          <pc:sldMk cId="0" sldId="325"/>
        </pc:sldMkLst>
      </pc:sldChg>
      <pc:sldChg chg="del">
        <pc:chgData name="Daniel Khashabi" userId="62390808-c838-45e6-be59-d6fd0d208bc8" providerId="ADAL" clId="{30AB4727-B9DD-094C-A8EA-2669101BC434}" dt="2023-03-09T21:49:10.545" v="670" actId="2696"/>
        <pc:sldMkLst>
          <pc:docMk/>
          <pc:sldMk cId="0" sldId="326"/>
        </pc:sldMkLst>
      </pc:sldChg>
      <pc:sldChg chg="del">
        <pc:chgData name="Daniel Khashabi" userId="62390808-c838-45e6-be59-d6fd0d208bc8" providerId="ADAL" clId="{30AB4727-B9DD-094C-A8EA-2669101BC434}" dt="2023-03-09T21:49:10.567" v="671" actId="2696"/>
        <pc:sldMkLst>
          <pc:docMk/>
          <pc:sldMk cId="0" sldId="327"/>
        </pc:sldMkLst>
      </pc:sldChg>
      <pc:sldChg chg="del">
        <pc:chgData name="Daniel Khashabi" userId="62390808-c838-45e6-be59-d6fd0d208bc8" providerId="ADAL" clId="{30AB4727-B9DD-094C-A8EA-2669101BC434}" dt="2023-03-09T21:49:10.576" v="672" actId="2696"/>
        <pc:sldMkLst>
          <pc:docMk/>
          <pc:sldMk cId="0" sldId="328"/>
        </pc:sldMkLst>
      </pc:sldChg>
      <pc:sldChg chg="del">
        <pc:chgData name="Daniel Khashabi" userId="62390808-c838-45e6-be59-d6fd0d208bc8" providerId="ADAL" clId="{30AB4727-B9DD-094C-A8EA-2669101BC434}" dt="2023-03-09T21:49:10.583" v="673" actId="2696"/>
        <pc:sldMkLst>
          <pc:docMk/>
          <pc:sldMk cId="0" sldId="329"/>
        </pc:sldMkLst>
      </pc:sldChg>
      <pc:sldChg chg="del">
        <pc:chgData name="Daniel Khashabi" userId="62390808-c838-45e6-be59-d6fd0d208bc8" providerId="ADAL" clId="{30AB4727-B9DD-094C-A8EA-2669101BC434}" dt="2023-03-09T21:49:10.599" v="675" actId="2696"/>
        <pc:sldMkLst>
          <pc:docMk/>
          <pc:sldMk cId="0" sldId="331"/>
        </pc:sldMkLst>
      </pc:sldChg>
      <pc:sldChg chg="del">
        <pc:chgData name="Daniel Khashabi" userId="62390808-c838-45e6-be59-d6fd0d208bc8" providerId="ADAL" clId="{30AB4727-B9DD-094C-A8EA-2669101BC434}" dt="2023-03-09T21:49:10.607" v="676" actId="2696"/>
        <pc:sldMkLst>
          <pc:docMk/>
          <pc:sldMk cId="0" sldId="332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814921833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51063562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1212921" sldId="335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340573015" sldId="335"/>
        </pc:sldMkLst>
        <pc:picChg chg="mod">
          <ac:chgData name="Daniel Khashabi" userId="62390808-c838-45e6-be59-d6fd0d208bc8" providerId="ADAL" clId="{30AB4727-B9DD-094C-A8EA-2669101BC434}" dt="2023-03-09T16:02:44.953" v="415" actId="14100"/>
          <ac:picMkLst>
            <pc:docMk/>
            <pc:sldMk cId="3340573015" sldId="335"/>
            <ac:picMk id="3" creationId="{00000000-0000-0000-0000-000000000000}"/>
          </ac:picMkLst>
        </pc:picChg>
        <pc:picChg chg="mod modCrop">
          <ac:chgData name="Daniel Khashabi" userId="62390808-c838-45e6-be59-d6fd0d208bc8" providerId="ADAL" clId="{30AB4727-B9DD-094C-A8EA-2669101BC434}" dt="2023-03-09T16:02:40.269" v="413" actId="732"/>
          <ac:picMkLst>
            <pc:docMk/>
            <pc:sldMk cId="3340573015" sldId="335"/>
            <ac:picMk id="8" creationId="{6468CD67-225D-735B-2669-16427DDAFE4C}"/>
          </ac:picMkLst>
        </pc:pic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121871667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76287159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00096374" sldId="338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3693352940" sldId="338"/>
        </pc:sldMkLst>
      </pc:sldChg>
      <pc:sldChg chg="modSp add del mod">
        <pc:chgData name="Daniel Khashabi" userId="62390808-c838-45e6-be59-d6fd0d208bc8" providerId="ADAL" clId="{30AB4727-B9DD-094C-A8EA-2669101BC434}" dt="2023-03-09T21:49:09.896" v="614" actId="2696"/>
        <pc:sldMkLst>
          <pc:docMk/>
          <pc:sldMk cId="1326424812" sldId="339"/>
        </pc:sldMkLst>
        <pc:spChg chg="mod">
          <ac:chgData name="Daniel Khashabi" userId="62390808-c838-45e6-be59-d6fd0d208bc8" providerId="ADAL" clId="{30AB4727-B9DD-094C-A8EA-2669101BC434}" dt="2023-03-09T16:17:12.549" v="596" actId="20577"/>
          <ac:spMkLst>
            <pc:docMk/>
            <pc:sldMk cId="1326424812" sldId="339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1924744907" sldId="340"/>
        </pc:sldMkLst>
      </pc:sldChg>
      <pc:sldChg chg="add del">
        <pc:chgData name="Daniel Khashabi" userId="62390808-c838-45e6-be59-d6fd0d208bc8" providerId="ADAL" clId="{30AB4727-B9DD-094C-A8EA-2669101BC434}" dt="2023-03-09T21:49:09.882" v="613" actId="2696"/>
        <pc:sldMkLst>
          <pc:docMk/>
          <pc:sldMk cId="4015921167" sldId="340"/>
        </pc:sldMkLst>
      </pc:sldChg>
      <pc:sldChg chg="del mod modShow">
        <pc:chgData name="Daniel Khashabi" userId="62390808-c838-45e6-be59-d6fd0d208bc8" providerId="ADAL" clId="{30AB4727-B9DD-094C-A8EA-2669101BC434}" dt="2023-03-09T21:49:09.747" v="599" actId="2696"/>
        <pc:sldMkLst>
          <pc:docMk/>
          <pc:sldMk cId="3245543822" sldId="341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05956048" sldId="342"/>
        </pc:sldMkLst>
        <pc:spChg chg="mod">
          <ac:chgData name="Daniel Khashabi" userId="62390808-c838-45e6-be59-d6fd0d208bc8" providerId="ADAL" clId="{30AB4727-B9DD-094C-A8EA-2669101BC434}" dt="2023-03-09T16:11:54.590" v="551" actId="207"/>
          <ac:spMkLst>
            <pc:docMk/>
            <pc:sldMk cId="105956048" sldId="342"/>
            <ac:spMk id="6" creationId="{1BBF074E-03F7-9D02-74CA-990E521D13CC}"/>
          </ac:spMkLst>
        </pc:spChg>
      </pc:sldChg>
      <pc:sldChg chg="modSp add mod">
        <pc:chgData name="Daniel Khashabi" userId="62390808-c838-45e6-be59-d6fd0d208bc8" providerId="ADAL" clId="{30AB4727-B9DD-094C-A8EA-2669101BC434}" dt="2023-03-09T16:15:16.416" v="563" actId="207"/>
        <pc:sldMkLst>
          <pc:docMk/>
          <pc:sldMk cId="1537601946" sldId="342"/>
        </pc:sldMkLst>
        <pc:spChg chg="mod">
          <ac:chgData name="Daniel Khashabi" userId="62390808-c838-45e6-be59-d6fd0d208bc8" providerId="ADAL" clId="{30AB4727-B9DD-094C-A8EA-2669101BC434}" dt="2023-03-09T16:15:10.697" v="561" actId="368"/>
          <ac:spMkLst>
            <pc:docMk/>
            <pc:sldMk cId="1537601946" sldId="342"/>
            <ac:spMk id="2" creationId="{00000000-0000-0000-0000-000000000000}"/>
          </ac:spMkLst>
        </pc:spChg>
        <pc:spChg chg="mod">
          <ac:chgData name="Daniel Khashabi" userId="62390808-c838-45e6-be59-d6fd0d208bc8" providerId="ADAL" clId="{30AB4727-B9DD-094C-A8EA-2669101BC434}" dt="2023-03-09T16:15:16.416" v="563" actId="207"/>
          <ac:spMkLst>
            <pc:docMk/>
            <pc:sldMk cId="1537601946" sldId="342"/>
            <ac:spMk id="6" creationId="{1BBF074E-03F7-9D02-74CA-990E521D13CC}"/>
          </ac:spMkLst>
        </pc:spChg>
      </pc:sldChg>
      <pc:sldChg chg="del">
        <pc:chgData name="Daniel Khashabi" userId="62390808-c838-45e6-be59-d6fd0d208bc8" providerId="ADAL" clId="{30AB4727-B9DD-094C-A8EA-2669101BC434}" dt="2023-03-09T21:49:10.706" v="687" actId="2696"/>
        <pc:sldMkLst>
          <pc:docMk/>
          <pc:sldMk cId="0" sldId="343"/>
        </pc:sldMkLst>
      </pc:sldChg>
      <pc:sldChg chg="del">
        <pc:chgData name="Daniel Khashabi" userId="62390808-c838-45e6-be59-d6fd0d208bc8" providerId="ADAL" clId="{30AB4727-B9DD-094C-A8EA-2669101BC434}" dt="2023-03-09T21:49:10.712" v="688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30AB4727-B9DD-094C-A8EA-2669101BC434}" dt="2023-03-09T21:49:09.841" v="609" actId="269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30AB4727-B9DD-094C-A8EA-2669101BC434}" dt="2023-03-09T21:49:09.831" v="608" actId="269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30AB4727-B9DD-094C-A8EA-2669101BC434}" dt="2023-03-09T21:49:09.824" v="607" actId="269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30AB4727-B9DD-094C-A8EA-2669101BC434}" dt="2023-03-09T21:49:09.815" v="606" actId="269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30AB4727-B9DD-094C-A8EA-2669101BC434}" dt="2023-03-09T21:49:09.804" v="605" actId="269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30AB4727-B9DD-094C-A8EA-2669101BC434}" dt="2023-03-09T21:49:09.795" v="604" actId="269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30AB4727-B9DD-094C-A8EA-2669101BC434}" dt="2023-03-09T21:49:09.786" v="603" actId="269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30AB4727-B9DD-094C-A8EA-2669101BC434}" dt="2023-03-09T21:49:09.776" v="602" actId="2696"/>
        <pc:sldMkLst>
          <pc:docMk/>
          <pc:sldMk cId="84390282" sldId="357"/>
        </pc:sldMkLst>
      </pc:sldChg>
      <pc:sldChg chg="delSp del mod">
        <pc:chgData name="Daniel Khashabi" userId="62390808-c838-45e6-be59-d6fd0d208bc8" providerId="ADAL" clId="{30AB4727-B9DD-094C-A8EA-2669101BC434}" dt="2023-03-09T21:49:09.766" v="601" actId="2696"/>
        <pc:sldMkLst>
          <pc:docMk/>
          <pc:sldMk cId="1364432378" sldId="358"/>
        </pc:sldMkLst>
        <pc:spChg chg="del">
          <ac:chgData name="Daniel Khashabi" userId="62390808-c838-45e6-be59-d6fd0d208bc8" providerId="ADAL" clId="{30AB4727-B9DD-094C-A8EA-2669101BC434}" dt="2023-03-09T16:17:44.466" v="597" actId="478"/>
          <ac:spMkLst>
            <pc:docMk/>
            <pc:sldMk cId="1364432378" sldId="358"/>
            <ac:spMk id="6" creationId="{19FFA8AA-9B60-47DA-42D6-6339FD221F4E}"/>
          </ac:spMkLst>
        </pc:spChg>
      </pc:sldChg>
      <pc:sldChg chg="del">
        <pc:chgData name="Daniel Khashabi" userId="62390808-c838-45e6-be59-d6fd0d208bc8" providerId="ADAL" clId="{30AB4727-B9DD-094C-A8EA-2669101BC434}" dt="2023-03-09T21:49:09.756" v="600" actId="2696"/>
        <pc:sldMkLst>
          <pc:docMk/>
          <pc:sldMk cId="2617117690" sldId="359"/>
        </pc:sldMkLst>
      </pc:sldChg>
      <pc:sldChg chg="del">
        <pc:chgData name="Daniel Khashabi" userId="62390808-c838-45e6-be59-d6fd0d208bc8" providerId="ADAL" clId="{30AB4727-B9DD-094C-A8EA-2669101BC434}" dt="2023-03-09T21:49:12.376" v="893" actId="2696"/>
        <pc:sldMkLst>
          <pc:docMk/>
          <pc:sldMk cId="509160471" sldId="360"/>
        </pc:sldMkLst>
      </pc:sldChg>
      <pc:sldChg chg="delSp del mod">
        <pc:chgData name="Daniel Khashabi" userId="62390808-c838-45e6-be59-d6fd0d208bc8" providerId="ADAL" clId="{30AB4727-B9DD-094C-A8EA-2669101BC434}" dt="2023-03-09T16:13:22.794" v="557" actId="2696"/>
        <pc:sldMkLst>
          <pc:docMk/>
          <pc:sldMk cId="1748400698" sldId="361"/>
        </pc:sldMkLst>
        <pc:spChg chg="del">
          <ac:chgData name="Daniel Khashabi" userId="62390808-c838-45e6-be59-d6fd0d208bc8" providerId="ADAL" clId="{30AB4727-B9DD-094C-A8EA-2669101BC434}" dt="2023-03-09T16:13:13.090" v="555" actId="478"/>
          <ac:spMkLst>
            <pc:docMk/>
            <pc:sldMk cId="1748400698" sldId="361"/>
            <ac:spMk id="3" creationId="{517D4020-51A6-DE06-D7EC-9B29088C59F3}"/>
          </ac:spMkLst>
        </pc:spChg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1092934777" sldId="362"/>
        </pc:sldMkLst>
        <pc:spChg chg="mod">
          <ac:chgData name="Daniel Khashabi" userId="62390808-c838-45e6-be59-d6fd0d208bc8" providerId="ADAL" clId="{30AB4727-B9DD-094C-A8EA-2669101BC434}" dt="2023-03-09T16:00:47.394" v="406" actId="20577"/>
          <ac:spMkLst>
            <pc:docMk/>
            <pc:sldMk cId="1092934777" sldId="362"/>
            <ac:spMk id="445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20408203" sldId="362"/>
        </pc:sldMkLst>
      </pc:sldChg>
      <pc:sldChg chg="del">
        <pc:chgData name="Daniel Khashabi" userId="62390808-c838-45e6-be59-d6fd0d208bc8" providerId="ADAL" clId="{30AB4727-B9DD-094C-A8EA-2669101BC434}" dt="2023-03-09T21:49:12.406" v="897" actId="269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30AB4727-B9DD-094C-A8EA-2669101BC434}" dt="2023-03-09T21:49:10.797" v="704" actId="2696"/>
        <pc:sldMkLst>
          <pc:docMk/>
          <pc:sldMk cId="513380657" sldId="368"/>
        </pc:sldMkLst>
      </pc:sldChg>
      <pc:sldChg chg="del">
        <pc:chgData name="Daniel Khashabi" userId="62390808-c838-45e6-be59-d6fd0d208bc8" providerId="ADAL" clId="{30AB4727-B9DD-094C-A8EA-2669101BC434}" dt="2023-03-09T21:49:10.756" v="697" actId="2696"/>
        <pc:sldMkLst>
          <pc:docMk/>
          <pc:sldMk cId="2608467979" sldId="369"/>
        </pc:sldMkLst>
      </pc:sldChg>
      <pc:sldChg chg="del">
        <pc:chgData name="Daniel Khashabi" userId="62390808-c838-45e6-be59-d6fd0d208bc8" providerId="ADAL" clId="{30AB4727-B9DD-094C-A8EA-2669101BC434}" dt="2023-03-09T21:49:11.344" v="770" actId="269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30AB4727-B9DD-094C-A8EA-2669101BC434}" dt="2023-03-09T21:49:11.331" v="768" actId="269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30AB4727-B9DD-094C-A8EA-2669101BC434}" dt="2023-03-09T21:49:11.317" v="767" actId="2696"/>
        <pc:sldMkLst>
          <pc:docMk/>
          <pc:sldMk cId="3015229064" sldId="372"/>
        </pc:sldMkLst>
      </pc:sldChg>
      <pc:sldChg chg="del">
        <pc:chgData name="Daniel Khashabi" userId="62390808-c838-45e6-be59-d6fd0d208bc8" providerId="ADAL" clId="{30AB4727-B9DD-094C-A8EA-2669101BC434}" dt="2023-03-09T21:49:11.311" v="766" actId="269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30AB4727-B9DD-094C-A8EA-2669101BC434}" dt="2023-03-09T21:49:11.299" v="765" actId="269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30AB4727-B9DD-094C-A8EA-2669101BC434}" dt="2023-03-09T21:49:11.293" v="764" actId="2696"/>
        <pc:sldMkLst>
          <pc:docMk/>
          <pc:sldMk cId="282676728" sldId="375"/>
        </pc:sldMkLst>
      </pc:sldChg>
      <pc:sldChg chg="del">
        <pc:chgData name="Daniel Khashabi" userId="62390808-c838-45e6-be59-d6fd0d208bc8" providerId="ADAL" clId="{30AB4727-B9DD-094C-A8EA-2669101BC434}" dt="2023-03-09T21:49:11.287" v="763" actId="269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30AB4727-B9DD-094C-A8EA-2669101BC434}" dt="2023-03-09T21:49:10.315" v="653" actId="2696"/>
        <pc:sldMkLst>
          <pc:docMk/>
          <pc:sldMk cId="3782193235" sldId="379"/>
        </pc:sldMkLst>
      </pc:sldChg>
      <pc:sldChg chg="del">
        <pc:chgData name="Daniel Khashabi" userId="62390808-c838-45e6-be59-d6fd0d208bc8" providerId="ADAL" clId="{30AB4727-B9DD-094C-A8EA-2669101BC434}" dt="2023-03-09T21:49:10.777" v="701" actId="269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30AB4727-B9DD-094C-A8EA-2669101BC434}" dt="2023-03-09T21:49:11.376" v="774" actId="2696"/>
        <pc:sldMkLst>
          <pc:docMk/>
          <pc:sldMk cId="2452838810" sldId="384"/>
        </pc:sldMkLst>
      </pc:sldChg>
      <pc:sldChg chg="del">
        <pc:chgData name="Daniel Khashabi" userId="62390808-c838-45e6-be59-d6fd0d208bc8" providerId="ADAL" clId="{30AB4727-B9DD-094C-A8EA-2669101BC434}" dt="2023-03-09T21:49:12.385" v="894" actId="269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30AB4727-B9DD-094C-A8EA-2669101BC434}" dt="2023-03-09T21:49:12.367" v="892" actId="269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30AB4727-B9DD-094C-A8EA-2669101BC434}" dt="2023-03-09T21:49:12.422" v="899" actId="269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30AB4727-B9DD-094C-A8EA-2669101BC434}" dt="2023-03-09T21:49:12.433" v="900" actId="269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30AB4727-B9DD-094C-A8EA-2669101BC434}" dt="2023-03-09T21:49:12.443" v="901" actId="269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30AB4727-B9DD-094C-A8EA-2669101BC434}" dt="2023-03-09T21:49:12.452" v="902" actId="269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30AB4727-B9DD-094C-A8EA-2669101BC434}" dt="2023-03-09T21:49:12.460" v="903" actId="269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30AB4727-B9DD-094C-A8EA-2669101BC434}" dt="2023-03-09T21:49:12.468" v="904" actId="269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30AB4727-B9DD-094C-A8EA-2669101BC434}" dt="2023-03-09T21:49:12.473" v="905" actId="269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30AB4727-B9DD-094C-A8EA-2669101BC434}" dt="2023-03-09T21:49:12.478" v="906" actId="269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30AB4727-B9DD-094C-A8EA-2669101BC434}" dt="2023-03-09T21:49:12.483" v="907" actId="269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30AB4727-B9DD-094C-A8EA-2669101BC434}" dt="2023-03-09T21:49:12.489" v="908" actId="269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30AB4727-B9DD-094C-A8EA-2669101BC434}" dt="2023-03-09T21:49:12.498" v="909" actId="269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30AB4727-B9DD-094C-A8EA-2669101BC434}" dt="2023-03-09T21:49:12.505" v="910" actId="269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30AB4727-B9DD-094C-A8EA-2669101BC434}" dt="2023-03-09T21:49:12.509" v="911" actId="269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30AB4727-B9DD-094C-A8EA-2669101BC434}" dt="2023-03-09T21:49:12.514" v="912" actId="269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30AB4727-B9DD-094C-A8EA-2669101BC434}" dt="2023-03-09T21:49:12.520" v="913" actId="269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30AB4727-B9DD-094C-A8EA-2669101BC434}" dt="2023-03-09T21:49:12.527" v="914" actId="269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30AB4727-B9DD-094C-A8EA-2669101BC434}" dt="2023-03-09T21:49:12.532" v="915" actId="269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30AB4727-B9DD-094C-A8EA-2669101BC434}" dt="2023-03-09T21:49:12.538" v="916" actId="269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30AB4727-B9DD-094C-A8EA-2669101BC434}" dt="2023-03-09T21:49:12.543" v="917" actId="269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30AB4727-B9DD-094C-A8EA-2669101BC434}" dt="2023-03-09T21:49:12.547" v="918" actId="269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30AB4727-B9DD-094C-A8EA-2669101BC434}" dt="2023-03-09T21:49:12.560" v="919" actId="269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30AB4727-B9DD-094C-A8EA-2669101BC434}" dt="2023-03-09T21:49:12.569" v="920" actId="269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30AB4727-B9DD-094C-A8EA-2669101BC434}" dt="2023-03-09T21:49:12.574" v="921" actId="269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30AB4727-B9DD-094C-A8EA-2669101BC434}" dt="2023-03-09T21:49:12.579" v="922" actId="269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30AB4727-B9DD-094C-A8EA-2669101BC434}" dt="2023-03-09T21:49:12.585" v="923" actId="269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30AB4727-B9DD-094C-A8EA-2669101BC434}" dt="2023-03-09T21:49:12.589" v="924" actId="269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30AB4727-B9DD-094C-A8EA-2669101BC434}" dt="2023-03-09T21:49:12.593" v="925" actId="269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30AB4727-B9DD-094C-A8EA-2669101BC434}" dt="2023-03-09T21:49:12.599" v="926" actId="269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30AB4727-B9DD-094C-A8EA-2669101BC434}" dt="2023-03-09T21:49:12.608" v="927" actId="269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30AB4727-B9DD-094C-A8EA-2669101BC434}" dt="2023-03-09T21:49:12.623" v="928" actId="269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30AB4727-B9DD-094C-A8EA-2669101BC434}" dt="2023-03-09T21:49:12.628" v="929" actId="269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30AB4727-B9DD-094C-A8EA-2669101BC434}" dt="2023-03-09T21:49:12.631" v="930" actId="269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30AB4727-B9DD-094C-A8EA-2669101BC434}" dt="2023-03-09T21:49:12.635" v="931" actId="269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30AB4727-B9DD-094C-A8EA-2669101BC434}" dt="2023-03-09T21:49:12.643" v="932" actId="269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30AB4727-B9DD-094C-A8EA-2669101BC434}" dt="2023-03-09T21:49:12.648" v="933" actId="269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30AB4727-B9DD-094C-A8EA-2669101BC434}" dt="2023-03-09T21:49:12.654" v="934" actId="269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30AB4727-B9DD-094C-A8EA-2669101BC434}" dt="2023-03-09T21:49:12.659" v="935" actId="269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30AB4727-B9DD-094C-A8EA-2669101BC434}" dt="2023-03-09T21:49:12.665" v="936" actId="269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30AB4727-B9DD-094C-A8EA-2669101BC434}" dt="2023-03-09T21:49:12.671" v="937" actId="269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30AB4727-B9DD-094C-A8EA-2669101BC434}" dt="2023-03-09T21:49:12.676" v="938" actId="269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30AB4727-B9DD-094C-A8EA-2669101BC434}" dt="2023-03-09T21:49:12.681" v="939" actId="269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30AB4727-B9DD-094C-A8EA-2669101BC434}" dt="2023-03-09T21:49:12.688" v="940" actId="269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30AB4727-B9DD-094C-A8EA-2669101BC434}" dt="2023-03-09T21:49:12.693" v="942" actId="269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30AB4727-B9DD-094C-A8EA-2669101BC434}" dt="2023-03-09T21:49:12.697" v="943" actId="269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30AB4727-B9DD-094C-A8EA-2669101BC434}" dt="2023-03-09T21:49:12.706" v="945" actId="269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30AB4727-B9DD-094C-A8EA-2669101BC434}" dt="2023-03-09T21:49:12.712" v="947" actId="269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30AB4727-B9DD-094C-A8EA-2669101BC434}" dt="2023-03-09T21:49:12.718" v="948" actId="269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30AB4727-B9DD-094C-A8EA-2669101BC434}" dt="2023-03-09T21:49:12.728" v="949" actId="269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30AB4727-B9DD-094C-A8EA-2669101BC434}" dt="2023-03-09T21:49:12.733" v="950" actId="269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30AB4727-B9DD-094C-A8EA-2669101BC434}" dt="2023-03-09T21:49:12.741" v="951" actId="269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30AB4727-B9DD-094C-A8EA-2669101BC434}" dt="2023-03-09T21:49:12.747" v="952" actId="269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30AB4727-B9DD-094C-A8EA-2669101BC434}" dt="2023-03-09T21:49:12.750" v="953" actId="2696"/>
        <pc:sldMkLst>
          <pc:docMk/>
          <pc:sldMk cId="1721581950" sldId="464"/>
        </pc:sldMkLst>
      </pc:sldChg>
      <pc:sldChg chg="del">
        <pc:chgData name="Daniel Khashabi" userId="62390808-c838-45e6-be59-d6fd0d208bc8" providerId="ADAL" clId="{30AB4727-B9DD-094C-A8EA-2669101BC434}" dt="2023-03-02T21:04:58.217" v="17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30AB4727-B9DD-094C-A8EA-2669101BC434}" dt="2023-03-09T21:49:10.803" v="705" actId="2696"/>
        <pc:sldMkLst>
          <pc:docMk/>
          <pc:sldMk cId="2958822401" sldId="470"/>
        </pc:sldMkLst>
      </pc:sldChg>
      <pc:sldChg chg="modSp del mod">
        <pc:chgData name="Daniel Khashabi" userId="62390808-c838-45e6-be59-d6fd0d208bc8" providerId="ADAL" clId="{30AB4727-B9DD-094C-A8EA-2669101BC434}" dt="2023-03-09T21:49:10.828" v="707" actId="2696"/>
        <pc:sldMkLst>
          <pc:docMk/>
          <pc:sldMk cId="456681400" sldId="473"/>
        </pc:sldMkLst>
        <pc:spChg chg="mod">
          <ac:chgData name="Daniel Khashabi" userId="62390808-c838-45e6-be59-d6fd0d208bc8" providerId="ADAL" clId="{30AB4727-B9DD-094C-A8EA-2669101BC434}" dt="2023-03-09T16:03:14.348" v="421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30AB4727-B9DD-094C-A8EA-2669101BC434}" dt="2023-03-09T21:49:10.837" v="708" actId="2696"/>
        <pc:sldMkLst>
          <pc:docMk/>
          <pc:sldMk cId="2452697234" sldId="474"/>
        </pc:sldMkLst>
      </pc:sldChg>
      <pc:sldChg chg="del">
        <pc:chgData name="Daniel Khashabi" userId="62390808-c838-45e6-be59-d6fd0d208bc8" providerId="ADAL" clId="{30AB4727-B9DD-094C-A8EA-2669101BC434}" dt="2023-03-09T21:49:10.846" v="709" actId="2696"/>
        <pc:sldMkLst>
          <pc:docMk/>
          <pc:sldMk cId="1390607952" sldId="476"/>
        </pc:sldMkLst>
      </pc:sldChg>
      <pc:sldChg chg="del">
        <pc:chgData name="Daniel Khashabi" userId="62390808-c838-45e6-be59-d6fd0d208bc8" providerId="ADAL" clId="{30AB4727-B9DD-094C-A8EA-2669101BC434}" dt="2023-03-09T21:49:10.871" v="712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30AB4727-B9DD-094C-A8EA-2669101BC434}" dt="2023-03-09T21:49:10.884" v="713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30AB4727-B9DD-094C-A8EA-2669101BC434}" dt="2023-03-09T21:49:10.922" v="717" actId="2696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30AB4727-B9DD-094C-A8EA-2669101BC434}" dt="2023-03-09T21:49:11.100" v="743" actId="2696"/>
        <pc:sldMkLst>
          <pc:docMk/>
          <pc:sldMk cId="0" sldId="486"/>
        </pc:sldMkLst>
      </pc:sldChg>
      <pc:sldChg chg="del">
        <pc:chgData name="Daniel Khashabi" userId="62390808-c838-45e6-be59-d6fd0d208bc8" providerId="ADAL" clId="{30AB4727-B9DD-094C-A8EA-2669101BC434}" dt="2023-03-09T21:49:11.111" v="744" actId="2696"/>
        <pc:sldMkLst>
          <pc:docMk/>
          <pc:sldMk cId="0" sldId="487"/>
        </pc:sldMkLst>
      </pc:sldChg>
      <pc:sldChg chg="del">
        <pc:chgData name="Daniel Khashabi" userId="62390808-c838-45e6-be59-d6fd0d208bc8" providerId="ADAL" clId="{30AB4727-B9DD-094C-A8EA-2669101BC434}" dt="2023-03-09T21:49:11.118" v="745" actId="2696"/>
        <pc:sldMkLst>
          <pc:docMk/>
          <pc:sldMk cId="0" sldId="488"/>
        </pc:sldMkLst>
      </pc:sldChg>
      <pc:sldChg chg="del">
        <pc:chgData name="Daniel Khashabi" userId="62390808-c838-45e6-be59-d6fd0d208bc8" providerId="ADAL" clId="{30AB4727-B9DD-094C-A8EA-2669101BC434}" dt="2023-03-09T21:49:11.128" v="746" actId="2696"/>
        <pc:sldMkLst>
          <pc:docMk/>
          <pc:sldMk cId="0" sldId="489"/>
        </pc:sldMkLst>
      </pc:sldChg>
      <pc:sldChg chg="del">
        <pc:chgData name="Daniel Khashabi" userId="62390808-c838-45e6-be59-d6fd0d208bc8" providerId="ADAL" clId="{30AB4727-B9DD-094C-A8EA-2669101BC434}" dt="2023-03-09T21:49:11.139" v="747" actId="2696"/>
        <pc:sldMkLst>
          <pc:docMk/>
          <pc:sldMk cId="0" sldId="490"/>
        </pc:sldMkLst>
      </pc:sldChg>
      <pc:sldChg chg="del">
        <pc:chgData name="Daniel Khashabi" userId="62390808-c838-45e6-be59-d6fd0d208bc8" providerId="ADAL" clId="{30AB4727-B9DD-094C-A8EA-2669101BC434}" dt="2023-03-09T21:49:11.152" v="748" actId="2696"/>
        <pc:sldMkLst>
          <pc:docMk/>
          <pc:sldMk cId="0" sldId="491"/>
        </pc:sldMkLst>
      </pc:sldChg>
      <pc:sldChg chg="del">
        <pc:chgData name="Daniel Khashabi" userId="62390808-c838-45e6-be59-d6fd0d208bc8" providerId="ADAL" clId="{30AB4727-B9DD-094C-A8EA-2669101BC434}" dt="2023-03-09T21:49:11.162" v="749" actId="2696"/>
        <pc:sldMkLst>
          <pc:docMk/>
          <pc:sldMk cId="0" sldId="492"/>
        </pc:sldMkLst>
      </pc:sldChg>
      <pc:sldChg chg="del">
        <pc:chgData name="Daniel Khashabi" userId="62390808-c838-45e6-be59-d6fd0d208bc8" providerId="ADAL" clId="{30AB4727-B9DD-094C-A8EA-2669101BC434}" dt="2023-03-09T21:49:11.171" v="750" actId="2696"/>
        <pc:sldMkLst>
          <pc:docMk/>
          <pc:sldMk cId="0" sldId="493"/>
        </pc:sldMkLst>
      </pc:sldChg>
      <pc:sldChg chg="del">
        <pc:chgData name="Daniel Khashabi" userId="62390808-c838-45e6-be59-d6fd0d208bc8" providerId="ADAL" clId="{30AB4727-B9DD-094C-A8EA-2669101BC434}" dt="2023-03-09T21:49:11.181" v="751" actId="2696"/>
        <pc:sldMkLst>
          <pc:docMk/>
          <pc:sldMk cId="0" sldId="494"/>
        </pc:sldMkLst>
      </pc:sldChg>
      <pc:sldChg chg="del">
        <pc:chgData name="Daniel Khashabi" userId="62390808-c838-45e6-be59-d6fd0d208bc8" providerId="ADAL" clId="{30AB4727-B9DD-094C-A8EA-2669101BC434}" dt="2023-03-09T21:49:11.194" v="752" actId="2696"/>
        <pc:sldMkLst>
          <pc:docMk/>
          <pc:sldMk cId="0" sldId="495"/>
        </pc:sldMkLst>
      </pc:sldChg>
      <pc:sldChg chg="del">
        <pc:chgData name="Daniel Khashabi" userId="62390808-c838-45e6-be59-d6fd0d208bc8" providerId="ADAL" clId="{30AB4727-B9DD-094C-A8EA-2669101BC434}" dt="2023-03-09T21:49:11.205" v="753" actId="2696"/>
        <pc:sldMkLst>
          <pc:docMk/>
          <pc:sldMk cId="0" sldId="496"/>
        </pc:sldMkLst>
      </pc:sldChg>
      <pc:sldChg chg="del">
        <pc:chgData name="Daniel Khashabi" userId="62390808-c838-45e6-be59-d6fd0d208bc8" providerId="ADAL" clId="{30AB4727-B9DD-094C-A8EA-2669101BC434}" dt="2023-03-09T21:49:11.213" v="754" actId="2696"/>
        <pc:sldMkLst>
          <pc:docMk/>
          <pc:sldMk cId="0" sldId="497"/>
        </pc:sldMkLst>
      </pc:sldChg>
      <pc:sldChg chg="del">
        <pc:chgData name="Daniel Khashabi" userId="62390808-c838-45e6-be59-d6fd0d208bc8" providerId="ADAL" clId="{30AB4727-B9DD-094C-A8EA-2669101BC434}" dt="2023-03-09T21:49:11.222" v="755" actId="2696"/>
        <pc:sldMkLst>
          <pc:docMk/>
          <pc:sldMk cId="0" sldId="498"/>
        </pc:sldMkLst>
      </pc:sldChg>
      <pc:sldChg chg="del">
        <pc:chgData name="Daniel Khashabi" userId="62390808-c838-45e6-be59-d6fd0d208bc8" providerId="ADAL" clId="{30AB4727-B9DD-094C-A8EA-2669101BC434}" dt="2023-03-09T21:49:11.232" v="756" actId="2696"/>
        <pc:sldMkLst>
          <pc:docMk/>
          <pc:sldMk cId="0" sldId="499"/>
        </pc:sldMkLst>
      </pc:sldChg>
      <pc:sldChg chg="del">
        <pc:chgData name="Daniel Khashabi" userId="62390808-c838-45e6-be59-d6fd0d208bc8" providerId="ADAL" clId="{30AB4727-B9DD-094C-A8EA-2669101BC434}" dt="2023-03-09T21:49:11.246" v="757" actId="2696"/>
        <pc:sldMkLst>
          <pc:docMk/>
          <pc:sldMk cId="0" sldId="500"/>
        </pc:sldMkLst>
      </pc:sldChg>
      <pc:sldChg chg="del">
        <pc:chgData name="Daniel Khashabi" userId="62390808-c838-45e6-be59-d6fd0d208bc8" providerId="ADAL" clId="{30AB4727-B9DD-094C-A8EA-2669101BC434}" dt="2023-03-09T21:49:11.257" v="758" actId="2696"/>
        <pc:sldMkLst>
          <pc:docMk/>
          <pc:sldMk cId="0" sldId="501"/>
        </pc:sldMkLst>
      </pc:sldChg>
      <pc:sldChg chg="del">
        <pc:chgData name="Daniel Khashabi" userId="62390808-c838-45e6-be59-d6fd0d208bc8" providerId="ADAL" clId="{30AB4727-B9DD-094C-A8EA-2669101BC434}" dt="2023-03-09T21:49:11.340" v="769" actId="2696"/>
        <pc:sldMkLst>
          <pc:docMk/>
          <pc:sldMk cId="0" sldId="511"/>
        </pc:sldMkLst>
      </pc:sldChg>
      <pc:sldChg chg="del">
        <pc:chgData name="Daniel Khashabi" userId="62390808-c838-45e6-be59-d6fd0d208bc8" providerId="ADAL" clId="{30AB4727-B9DD-094C-A8EA-2669101BC434}" dt="2023-03-02T21:04:18.603" v="2" actId="2696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30AB4727-B9DD-094C-A8EA-2669101BC434}" dt="2023-03-09T21:49:11.264" v="759" actId="2696"/>
        <pc:sldMkLst>
          <pc:docMk/>
          <pc:sldMk cId="1444086369" sldId="1631"/>
        </pc:sldMkLst>
      </pc:sldChg>
      <pc:sldChg chg="del">
        <pc:chgData name="Daniel Khashabi" userId="62390808-c838-45e6-be59-d6fd0d208bc8" providerId="ADAL" clId="{30AB4727-B9DD-094C-A8EA-2669101BC434}" dt="2023-03-09T21:49:11.270" v="760" actId="2696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30AB4727-B9DD-094C-A8EA-2669101BC434}" dt="2023-03-09T21:49:10.934" v="719" actId="2696"/>
        <pc:sldMkLst>
          <pc:docMk/>
          <pc:sldMk cId="534599414" sldId="1633"/>
        </pc:sldMkLst>
      </pc:sldChg>
      <pc:sldChg chg="del">
        <pc:chgData name="Daniel Khashabi" userId="62390808-c838-45e6-be59-d6fd0d208bc8" providerId="ADAL" clId="{30AB4727-B9DD-094C-A8EA-2669101BC434}" dt="2023-03-02T21:04:18.291" v="1" actId="2696"/>
        <pc:sldMkLst>
          <pc:docMk/>
          <pc:sldMk cId="295670356" sldId="1634"/>
        </pc:sldMkLst>
      </pc:sldChg>
      <pc:sldChg chg="del ord">
        <pc:chgData name="Daniel Khashabi" userId="62390808-c838-45e6-be59-d6fd0d208bc8" providerId="ADAL" clId="{30AB4727-B9DD-094C-A8EA-2669101BC434}" dt="2023-03-02T21:05:07.054" v="23" actId="2696"/>
        <pc:sldMkLst>
          <pc:docMk/>
          <pc:sldMk cId="1727161709" sldId="1682"/>
        </pc:sldMkLst>
      </pc:sldChg>
      <pc:sldChg chg="del ord">
        <pc:chgData name="Daniel Khashabi" userId="62390808-c838-45e6-be59-d6fd0d208bc8" providerId="ADAL" clId="{30AB4727-B9DD-094C-A8EA-2669101BC434}" dt="2023-03-02T21:04:50.446" v="14" actId="18676"/>
        <pc:sldMkLst>
          <pc:docMk/>
          <pc:sldMk cId="452930248" sldId="168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450255140" sldId="168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004408255" sldId="1688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30AB4727-B9DD-094C-A8EA-2669101BC434}" dt="2023-03-02T21:04:20.024" v="4" actId="2696"/>
        <pc:sldMkLst>
          <pc:docMk/>
          <pc:sldMk cId="2006186394" sldId="1693"/>
        </pc:sldMkLst>
      </pc:sldChg>
      <pc:sldChg chg="del">
        <pc:chgData name="Daniel Khashabi" userId="62390808-c838-45e6-be59-d6fd0d208bc8" providerId="ADAL" clId="{30AB4727-B9DD-094C-A8EA-2669101BC434}" dt="2023-03-02T21:04:20.251" v="5" actId="2696"/>
        <pc:sldMkLst>
          <pc:docMk/>
          <pc:sldMk cId="3132722689" sldId="1697"/>
        </pc:sldMkLst>
      </pc:sldChg>
      <pc:sldChg chg="del">
        <pc:chgData name="Daniel Khashabi" userId="62390808-c838-45e6-be59-d6fd0d208bc8" providerId="ADAL" clId="{30AB4727-B9DD-094C-A8EA-2669101BC434}" dt="2023-03-09T21:49:10.736" v="693" actId="2696"/>
        <pc:sldMkLst>
          <pc:docMk/>
          <pc:sldMk cId="4165398194" sldId="1704"/>
        </pc:sldMkLst>
      </pc:sldChg>
      <pc:sldChg chg="modSp mod">
        <pc:chgData name="Daniel Khashabi" userId="62390808-c838-45e6-be59-d6fd0d208bc8" providerId="ADAL" clId="{30AB4727-B9DD-094C-A8EA-2669101BC434}" dt="2023-03-09T15:52:11.096" v="180" actId="207"/>
        <pc:sldMkLst>
          <pc:docMk/>
          <pc:sldMk cId="3932640753" sldId="1705"/>
        </pc:sldMkLst>
        <pc:spChg chg="mod">
          <ac:chgData name="Daniel Khashabi" userId="62390808-c838-45e6-be59-d6fd0d208bc8" providerId="ADAL" clId="{30AB4727-B9DD-094C-A8EA-2669101BC434}" dt="2023-03-09T15:52:11.096" v="180" actId="207"/>
          <ac:spMkLst>
            <pc:docMk/>
            <pc:sldMk cId="3932640753" sldId="1705"/>
            <ac:spMk id="3" creationId="{82168FEB-6883-1893-0A3F-00B011E99FA0}"/>
          </ac:spMkLst>
        </pc:spChg>
      </pc:sldChg>
      <pc:sldChg chg="del">
        <pc:chgData name="Daniel Khashabi" userId="62390808-c838-45e6-be59-d6fd0d208bc8" providerId="ADAL" clId="{30AB4727-B9DD-094C-A8EA-2669101BC434}" dt="2023-03-02T21:05:00.758" v="20" actId="2696"/>
        <pc:sldMkLst>
          <pc:docMk/>
          <pc:sldMk cId="1439795745" sldId="1706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235332796" sldId="1708"/>
        </pc:sldMkLst>
      </pc:sldChg>
      <pc:sldChg chg="addSp delSp modSp del mod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2960693236" sldId="1708"/>
        </pc:sldMkLst>
        <pc:spChg chg="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2" creationId="{F88C372A-92FB-D67D-2F46-09A4D302F6E9}"/>
          </ac:spMkLst>
        </pc:spChg>
        <pc:spChg chg="del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3" creationId="{E6001A7B-F3B9-3180-BBC1-D3F3F7BC3477}"/>
          </ac:spMkLst>
        </pc:spChg>
        <pc:spChg chg="add 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4" creationId="{746E742E-B427-6BAD-9A7B-B7BA69D4E6C3}"/>
          </ac:spMkLst>
        </pc:spChg>
      </pc:sldChg>
      <pc:sldChg chg="del">
        <pc:chgData name="Daniel Khashabi" userId="62390808-c838-45e6-be59-d6fd0d208bc8" providerId="ADAL" clId="{30AB4727-B9DD-094C-A8EA-2669101BC434}" dt="2023-03-09T21:49:11.014" v="731" actId="2696"/>
        <pc:sldMkLst>
          <pc:docMk/>
          <pc:sldMk cId="0" sldId="1711"/>
        </pc:sldMkLst>
      </pc:sldChg>
      <pc:sldChg chg="addSp modSp mod ord">
        <pc:chgData name="Daniel Khashabi" userId="62390808-c838-45e6-be59-d6fd0d208bc8" providerId="ADAL" clId="{30AB4727-B9DD-094C-A8EA-2669101BC434}" dt="2023-03-09T15:54:17.203" v="185" actId="2085"/>
        <pc:sldMkLst>
          <pc:docMk/>
          <pc:sldMk cId="1715798551" sldId="1714"/>
        </pc:sldMkLst>
        <pc:spChg chg="add mod">
          <ac:chgData name="Daniel Khashabi" userId="62390808-c838-45e6-be59-d6fd0d208bc8" providerId="ADAL" clId="{30AB4727-B9DD-094C-A8EA-2669101BC434}" dt="2023-03-09T15:54:17.203" v="185" actId="2085"/>
          <ac:spMkLst>
            <pc:docMk/>
            <pc:sldMk cId="1715798551" sldId="1714"/>
            <ac:spMk id="4" creationId="{82417BA5-4669-BDE7-F7D4-1FDEC2B918A2}"/>
          </ac:spMkLst>
        </pc:spChg>
      </pc:sldChg>
      <pc:sldChg chg="del">
        <pc:chgData name="Daniel Khashabi" userId="62390808-c838-45e6-be59-d6fd0d208bc8" providerId="ADAL" clId="{30AB4727-B9DD-094C-A8EA-2669101BC434}" dt="2023-03-09T21:49:10.783" v="702" actId="269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30AB4727-B9DD-094C-A8EA-2669101BC434}" dt="2023-03-09T21:49:10.962" v="724" actId="2696"/>
        <pc:sldMkLst>
          <pc:docMk/>
          <pc:sldMk cId="1180057205" sldId="1717"/>
        </pc:sldMkLst>
      </pc:sldChg>
      <pc:sldChg chg="del">
        <pc:chgData name="Daniel Khashabi" userId="62390808-c838-45e6-be59-d6fd0d208bc8" providerId="ADAL" clId="{30AB4727-B9DD-094C-A8EA-2669101BC434}" dt="2023-03-09T21:49:11.274" v="761" actId="2696"/>
        <pc:sldMkLst>
          <pc:docMk/>
          <pc:sldMk cId="3897027653" sldId="1720"/>
        </pc:sldMkLst>
      </pc:sldChg>
      <pc:sldChg chg="del">
        <pc:chgData name="Daniel Khashabi" userId="62390808-c838-45e6-be59-d6fd0d208bc8" providerId="ADAL" clId="{30AB4727-B9DD-094C-A8EA-2669101BC434}" dt="2023-03-09T21:49:11.282" v="762" actId="269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30AB4727-B9DD-094C-A8EA-2669101BC434}" dt="2023-03-02T21:04:17.112" v="0" actId="2696"/>
        <pc:sldMkLst>
          <pc:docMk/>
          <pc:sldMk cId="2309835176" sldId="1727"/>
        </pc:sldMkLst>
      </pc:sldChg>
      <pc:sldChg chg="modSp add mod">
        <pc:chgData name="Daniel Khashabi" userId="62390808-c838-45e6-be59-d6fd0d208bc8" providerId="ADAL" clId="{30AB4727-B9DD-094C-A8EA-2669101BC434}" dt="2023-03-09T15:59:00.706" v="355" actId="20577"/>
        <pc:sldMkLst>
          <pc:docMk/>
          <pc:sldMk cId="676396732" sldId="1732"/>
        </pc:sldMkLst>
        <pc:spChg chg="mod">
          <ac:chgData name="Daniel Khashabi" userId="62390808-c838-45e6-be59-d6fd0d208bc8" providerId="ADAL" clId="{30AB4727-B9DD-094C-A8EA-2669101BC434}" dt="2023-03-09T15:59:00.706" v="355" actId="20577"/>
          <ac:spMkLst>
            <pc:docMk/>
            <pc:sldMk cId="676396732" sldId="1732"/>
            <ac:spMk id="3" creationId="{7B2BFE65-F95C-7CC3-C7B1-AC8F523DFC10}"/>
          </ac:spMkLst>
        </pc:spChg>
      </pc:sldChg>
      <pc:sldChg chg="add del">
        <pc:chgData name="Daniel Khashabi" userId="62390808-c838-45e6-be59-d6fd0d208bc8" providerId="ADAL" clId="{30AB4727-B9DD-094C-A8EA-2669101BC434}" dt="2023-03-02T21:04:44.347" v="13" actId="2696"/>
        <pc:sldMkLst>
          <pc:docMk/>
          <pc:sldMk cId="1393606584" sldId="1732"/>
        </pc:sldMkLst>
      </pc:sldChg>
      <pc:sldChg chg="modSp del mod">
        <pc:chgData name="Daniel Khashabi" userId="62390808-c838-45e6-be59-d6fd0d208bc8" providerId="ADAL" clId="{30AB4727-B9DD-094C-A8EA-2669101BC434}" dt="2023-03-02T21:04:36.793" v="10" actId="2696"/>
        <pc:sldMkLst>
          <pc:docMk/>
          <pc:sldMk cId="1446965755" sldId="1732"/>
        </pc:sldMkLst>
        <pc:spChg chg="mod">
          <ac:chgData name="Daniel Khashabi" userId="62390808-c838-45e6-be59-d6fd0d208bc8" providerId="ADAL" clId="{30AB4727-B9DD-094C-A8EA-2669101BC434}" dt="2023-03-02T21:04:32.617" v="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30AB4727-B9DD-094C-A8EA-2669101BC434}" dt="2023-03-02T21:04:59.654" v="18" actId="2696"/>
        <pc:sldMkLst>
          <pc:docMk/>
          <pc:sldMk cId="0" sldId="1738"/>
        </pc:sldMkLst>
      </pc:sldChg>
      <pc:sldChg chg="del">
        <pc:chgData name="Daniel Khashabi" userId="62390808-c838-45e6-be59-d6fd0d208bc8" providerId="ADAL" clId="{30AB4727-B9DD-094C-A8EA-2669101BC434}" dt="2023-03-02T21:05:00.534" v="19" actId="269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30AB4727-B9DD-094C-A8EA-2669101BC434}" dt="2023-03-02T21:05:00.997" v="21" actId="269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30AB4727-B9DD-094C-A8EA-2669101BC434}" dt="2023-03-02T21:05:10.804" v="27" actId="269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30AB4727-B9DD-094C-A8EA-2669101BC434}" dt="2023-03-02T21:04:20.623" v="6" actId="2696"/>
        <pc:sldMkLst>
          <pc:docMk/>
          <pc:sldMk cId="3857990865" sldId="1752"/>
        </pc:sldMkLst>
      </pc:sldChg>
      <pc:sldChg chg="del">
        <pc:chgData name="Daniel Khashabi" userId="62390808-c838-45e6-be59-d6fd0d208bc8" providerId="ADAL" clId="{30AB4727-B9DD-094C-A8EA-2669101BC434}" dt="2023-03-09T21:49:10.763" v="698" actId="2696"/>
        <pc:sldMkLst>
          <pc:docMk/>
          <pc:sldMk cId="750854351" sldId="175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4058999134" sldId="1754"/>
        </pc:sldMkLst>
      </pc:sldChg>
      <pc:sldChg chg="del">
        <pc:chgData name="Daniel Khashabi" userId="62390808-c838-45e6-be59-d6fd0d208bc8" providerId="ADAL" clId="{30AB4727-B9DD-094C-A8EA-2669101BC434}" dt="2023-03-09T21:49:09.848" v="610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30AB4727-B9DD-094C-A8EA-2669101BC434}" dt="2023-03-09T21:49:09.855" v="611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30AB4727-B9DD-094C-A8EA-2669101BC434}" dt="2023-03-09T21:49:09.867" v="612" actId="2696"/>
        <pc:sldMkLst>
          <pc:docMk/>
          <pc:sldMk cId="3341050306" sldId="1757"/>
        </pc:sldMkLst>
      </pc:sldChg>
      <pc:sldChg chg="del">
        <pc:chgData name="Daniel Khashabi" userId="62390808-c838-45e6-be59-d6fd0d208bc8" providerId="ADAL" clId="{30AB4727-B9DD-094C-A8EA-2669101BC434}" dt="2023-03-09T21:49:10.789" v="703" actId="2696"/>
        <pc:sldMkLst>
          <pc:docMk/>
          <pc:sldMk cId="3755822236" sldId="1758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656988731" sldId="1759"/>
        </pc:sldMkLst>
        <pc:picChg chg="mod">
          <ac:chgData name="Daniel Khashabi" userId="62390808-c838-45e6-be59-d6fd0d208bc8" providerId="ADAL" clId="{30AB4727-B9DD-094C-A8EA-2669101BC434}" dt="2023-03-09T16:01:18.278" v="409" actId="1076"/>
          <ac:picMkLst>
            <pc:docMk/>
            <pc:sldMk cId="3656988731" sldId="1759"/>
            <ac:picMk id="5" creationId="{D8FF2B8A-A17F-DE0E-2CEE-3CC675B406CB}"/>
          </ac:picMkLst>
        </pc:pic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864040783" sldId="1759"/>
        </pc:sldMkLst>
      </pc:sldChg>
      <pc:sldChg chg="del">
        <pc:chgData name="Daniel Khashabi" userId="62390808-c838-45e6-be59-d6fd0d208bc8" providerId="ADAL" clId="{30AB4727-B9DD-094C-A8EA-2669101BC434}" dt="2023-03-09T21:49:09.932" v="617" actId="2696"/>
        <pc:sldMkLst>
          <pc:docMk/>
          <pc:sldMk cId="3236888526" sldId="1760"/>
        </pc:sldMkLst>
      </pc:sldChg>
      <pc:sldChg chg="del">
        <pc:chgData name="Daniel Khashabi" userId="62390808-c838-45e6-be59-d6fd0d208bc8" providerId="ADAL" clId="{30AB4727-B9DD-094C-A8EA-2669101BC434}" dt="2023-03-09T21:49:10.308" v="652" actId="2696"/>
        <pc:sldMkLst>
          <pc:docMk/>
          <pc:sldMk cId="669689574" sldId="1766"/>
        </pc:sldMkLst>
      </pc:sldChg>
      <pc:sldChg chg="del">
        <pc:chgData name="Daniel Khashabi" userId="62390808-c838-45e6-be59-d6fd0d208bc8" providerId="ADAL" clId="{30AB4727-B9DD-094C-A8EA-2669101BC434}" dt="2023-03-09T21:49:10.012" v="626" actId="2696"/>
        <pc:sldMkLst>
          <pc:docMk/>
          <pc:sldMk cId="0" sldId="1770"/>
        </pc:sldMkLst>
      </pc:sldChg>
      <pc:sldChg chg="del">
        <pc:chgData name="Daniel Khashabi" userId="62390808-c838-45e6-be59-d6fd0d208bc8" providerId="ADAL" clId="{30AB4727-B9DD-094C-A8EA-2669101BC434}" dt="2023-03-09T21:49:10.067" v="631" actId="2696"/>
        <pc:sldMkLst>
          <pc:docMk/>
          <pc:sldMk cId="0" sldId="1771"/>
        </pc:sldMkLst>
      </pc:sldChg>
      <pc:sldChg chg="del">
        <pc:chgData name="Daniel Khashabi" userId="62390808-c838-45e6-be59-d6fd0d208bc8" providerId="ADAL" clId="{30AB4727-B9DD-094C-A8EA-2669101BC434}" dt="2023-03-09T21:49:10.076" v="632" actId="2696"/>
        <pc:sldMkLst>
          <pc:docMk/>
          <pc:sldMk cId="0" sldId="1772"/>
        </pc:sldMkLst>
      </pc:sldChg>
      <pc:sldChg chg="del">
        <pc:chgData name="Daniel Khashabi" userId="62390808-c838-45e6-be59-d6fd0d208bc8" providerId="ADAL" clId="{30AB4727-B9DD-094C-A8EA-2669101BC434}" dt="2023-03-09T21:49:10.127" v="636" actId="2696"/>
        <pc:sldMkLst>
          <pc:docMk/>
          <pc:sldMk cId="0" sldId="1773"/>
        </pc:sldMkLst>
      </pc:sldChg>
      <pc:sldChg chg="del">
        <pc:chgData name="Daniel Khashabi" userId="62390808-c838-45e6-be59-d6fd0d208bc8" providerId="ADAL" clId="{30AB4727-B9DD-094C-A8EA-2669101BC434}" dt="2023-03-09T21:49:10.181" v="641" actId="2696"/>
        <pc:sldMkLst>
          <pc:docMk/>
          <pc:sldMk cId="0" sldId="1774"/>
        </pc:sldMkLst>
      </pc:sldChg>
      <pc:sldChg chg="del">
        <pc:chgData name="Daniel Khashabi" userId="62390808-c838-45e6-be59-d6fd0d208bc8" providerId="ADAL" clId="{30AB4727-B9DD-094C-A8EA-2669101BC434}" dt="2023-03-09T21:49:10.190" v="642" actId="2696"/>
        <pc:sldMkLst>
          <pc:docMk/>
          <pc:sldMk cId="0" sldId="1776"/>
        </pc:sldMkLst>
      </pc:sldChg>
      <pc:sldChg chg="del">
        <pc:chgData name="Daniel Khashabi" userId="62390808-c838-45e6-be59-d6fd0d208bc8" providerId="ADAL" clId="{30AB4727-B9DD-094C-A8EA-2669101BC434}" dt="2023-03-09T21:49:10.199" v="643" actId="2696"/>
        <pc:sldMkLst>
          <pc:docMk/>
          <pc:sldMk cId="0" sldId="1777"/>
        </pc:sldMkLst>
      </pc:sldChg>
      <pc:sldChg chg="del">
        <pc:chgData name="Daniel Khashabi" userId="62390808-c838-45e6-be59-d6fd0d208bc8" providerId="ADAL" clId="{30AB4727-B9DD-094C-A8EA-2669101BC434}" dt="2023-03-09T21:49:10.214" v="644" actId="2696"/>
        <pc:sldMkLst>
          <pc:docMk/>
          <pc:sldMk cId="0" sldId="1778"/>
        </pc:sldMkLst>
      </pc:sldChg>
      <pc:sldChg chg="del">
        <pc:chgData name="Daniel Khashabi" userId="62390808-c838-45e6-be59-d6fd0d208bc8" providerId="ADAL" clId="{30AB4727-B9DD-094C-A8EA-2669101BC434}" dt="2023-03-09T21:49:10.222" v="645" actId="2696"/>
        <pc:sldMkLst>
          <pc:docMk/>
          <pc:sldMk cId="0" sldId="1779"/>
        </pc:sldMkLst>
      </pc:sldChg>
      <pc:sldChg chg="del">
        <pc:chgData name="Daniel Khashabi" userId="62390808-c838-45e6-be59-d6fd0d208bc8" providerId="ADAL" clId="{30AB4727-B9DD-094C-A8EA-2669101BC434}" dt="2023-03-09T21:49:10.232" v="646" actId="2696"/>
        <pc:sldMkLst>
          <pc:docMk/>
          <pc:sldMk cId="0" sldId="1780"/>
        </pc:sldMkLst>
      </pc:sldChg>
      <pc:sldChg chg="del">
        <pc:chgData name="Daniel Khashabi" userId="62390808-c838-45e6-be59-d6fd0d208bc8" providerId="ADAL" clId="{30AB4727-B9DD-094C-A8EA-2669101BC434}" dt="2023-03-09T21:49:10.244" v="647" actId="2696"/>
        <pc:sldMkLst>
          <pc:docMk/>
          <pc:sldMk cId="0" sldId="1781"/>
        </pc:sldMkLst>
      </pc:sldChg>
      <pc:sldChg chg="del">
        <pc:chgData name="Daniel Khashabi" userId="62390808-c838-45e6-be59-d6fd0d208bc8" providerId="ADAL" clId="{30AB4727-B9DD-094C-A8EA-2669101BC434}" dt="2023-03-09T21:49:10.257" v="648" actId="2696"/>
        <pc:sldMkLst>
          <pc:docMk/>
          <pc:sldMk cId="0" sldId="1782"/>
        </pc:sldMkLst>
      </pc:sldChg>
      <pc:sldChg chg="del">
        <pc:chgData name="Daniel Khashabi" userId="62390808-c838-45e6-be59-d6fd0d208bc8" providerId="ADAL" clId="{30AB4727-B9DD-094C-A8EA-2669101BC434}" dt="2023-03-09T21:49:10.283" v="650" actId="2696"/>
        <pc:sldMkLst>
          <pc:docMk/>
          <pc:sldMk cId="0" sldId="1783"/>
        </pc:sldMkLst>
      </pc:sldChg>
      <pc:sldChg chg="del">
        <pc:chgData name="Daniel Khashabi" userId="62390808-c838-45e6-be59-d6fd0d208bc8" providerId="ADAL" clId="{30AB4727-B9DD-094C-A8EA-2669101BC434}" dt="2023-03-09T21:49:10.335" v="654" actId="269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30AB4727-B9DD-094C-A8EA-2669101BC434}" dt="2023-03-09T21:49:10.365" v="656" actId="2696"/>
        <pc:sldMkLst>
          <pc:docMk/>
          <pc:sldMk cId="0" sldId="1787"/>
        </pc:sldMkLst>
      </pc:sldChg>
      <pc:sldChg chg="del">
        <pc:chgData name="Daniel Khashabi" userId="62390808-c838-45e6-be59-d6fd0d208bc8" providerId="ADAL" clId="{30AB4727-B9DD-094C-A8EA-2669101BC434}" dt="2023-03-09T21:49:10.374" v="657" actId="2696"/>
        <pc:sldMkLst>
          <pc:docMk/>
          <pc:sldMk cId="41869939" sldId="1801"/>
        </pc:sldMkLst>
      </pc:sldChg>
      <pc:sldChg chg="del">
        <pc:chgData name="Daniel Khashabi" userId="62390808-c838-45e6-be59-d6fd0d208bc8" providerId="ADAL" clId="{30AB4727-B9DD-094C-A8EA-2669101BC434}" dt="2023-03-09T21:49:10.384" v="658" actId="2696"/>
        <pc:sldMkLst>
          <pc:docMk/>
          <pc:sldMk cId="0" sldId="1802"/>
        </pc:sldMkLst>
      </pc:sldChg>
      <pc:sldChg chg="del">
        <pc:chgData name="Daniel Khashabi" userId="62390808-c838-45e6-be59-d6fd0d208bc8" providerId="ADAL" clId="{30AB4727-B9DD-094C-A8EA-2669101BC434}" dt="2023-03-09T21:49:10.401" v="659" actId="2696"/>
        <pc:sldMkLst>
          <pc:docMk/>
          <pc:sldMk cId="0" sldId="1803"/>
        </pc:sldMkLst>
      </pc:sldChg>
      <pc:sldChg chg="del">
        <pc:chgData name="Daniel Khashabi" userId="62390808-c838-45e6-be59-d6fd0d208bc8" providerId="ADAL" clId="{30AB4727-B9DD-094C-A8EA-2669101BC434}" dt="2023-03-09T21:49:10.421" v="660" actId="2696"/>
        <pc:sldMkLst>
          <pc:docMk/>
          <pc:sldMk cId="0" sldId="1804"/>
        </pc:sldMkLst>
      </pc:sldChg>
      <pc:sldChg chg="del">
        <pc:chgData name="Daniel Khashabi" userId="62390808-c838-45e6-be59-d6fd0d208bc8" providerId="ADAL" clId="{30AB4727-B9DD-094C-A8EA-2669101BC434}" dt="2023-03-09T21:49:10.431" v="661" actId="2696"/>
        <pc:sldMkLst>
          <pc:docMk/>
          <pc:sldMk cId="0" sldId="1805"/>
        </pc:sldMkLst>
      </pc:sldChg>
      <pc:sldChg chg="del">
        <pc:chgData name="Daniel Khashabi" userId="62390808-c838-45e6-be59-d6fd0d208bc8" providerId="ADAL" clId="{30AB4727-B9DD-094C-A8EA-2669101BC434}" dt="2023-03-09T21:49:10.439" v="662" actId="2696"/>
        <pc:sldMkLst>
          <pc:docMk/>
          <pc:sldMk cId="0" sldId="1806"/>
        </pc:sldMkLst>
      </pc:sldChg>
      <pc:sldChg chg="del">
        <pc:chgData name="Daniel Khashabi" userId="62390808-c838-45e6-be59-d6fd0d208bc8" providerId="ADAL" clId="{30AB4727-B9DD-094C-A8EA-2669101BC434}" dt="2023-03-09T21:49:10.448" v="663" actId="2696"/>
        <pc:sldMkLst>
          <pc:docMk/>
          <pc:sldMk cId="0" sldId="1807"/>
        </pc:sldMkLst>
      </pc:sldChg>
      <pc:sldChg chg="del">
        <pc:chgData name="Daniel Khashabi" userId="62390808-c838-45e6-be59-d6fd0d208bc8" providerId="ADAL" clId="{30AB4727-B9DD-094C-A8EA-2669101BC434}" dt="2023-03-09T21:49:10.457" v="664" actId="2696"/>
        <pc:sldMkLst>
          <pc:docMk/>
          <pc:sldMk cId="0" sldId="1808"/>
        </pc:sldMkLst>
      </pc:sldChg>
      <pc:sldChg chg="del">
        <pc:chgData name="Daniel Khashabi" userId="62390808-c838-45e6-be59-d6fd0d208bc8" providerId="ADAL" clId="{30AB4727-B9DD-094C-A8EA-2669101BC434}" dt="2023-03-09T21:49:10.476" v="665" actId="2696"/>
        <pc:sldMkLst>
          <pc:docMk/>
          <pc:sldMk cId="0" sldId="1809"/>
        </pc:sldMkLst>
      </pc:sldChg>
      <pc:sldChg chg="del">
        <pc:chgData name="Daniel Khashabi" userId="62390808-c838-45e6-be59-d6fd0d208bc8" providerId="ADAL" clId="{30AB4727-B9DD-094C-A8EA-2669101BC434}" dt="2023-03-09T21:49:10.499" v="666" actId="2696"/>
        <pc:sldMkLst>
          <pc:docMk/>
          <pc:sldMk cId="0" sldId="1810"/>
        </pc:sldMkLst>
      </pc:sldChg>
      <pc:sldChg chg="del">
        <pc:chgData name="Daniel Khashabi" userId="62390808-c838-45e6-be59-d6fd0d208bc8" providerId="ADAL" clId="{30AB4727-B9DD-094C-A8EA-2669101BC434}" dt="2023-03-09T21:49:10.511" v="667" actId="2696"/>
        <pc:sldMkLst>
          <pc:docMk/>
          <pc:sldMk cId="0" sldId="1811"/>
        </pc:sldMkLst>
      </pc:sldChg>
      <pc:sldChg chg="del">
        <pc:chgData name="Daniel Khashabi" userId="62390808-c838-45e6-be59-d6fd0d208bc8" providerId="ADAL" clId="{30AB4727-B9DD-094C-A8EA-2669101BC434}" dt="2023-03-09T21:49:10.590" v="674" actId="2696"/>
        <pc:sldMkLst>
          <pc:docMk/>
          <pc:sldMk cId="0" sldId="1812"/>
        </pc:sldMkLst>
      </pc:sldChg>
      <pc:sldChg chg="del">
        <pc:chgData name="Daniel Khashabi" userId="62390808-c838-45e6-be59-d6fd0d208bc8" providerId="ADAL" clId="{30AB4727-B9DD-094C-A8EA-2669101BC434}" dt="2023-03-09T21:49:10.614" v="677" actId="2696"/>
        <pc:sldMkLst>
          <pc:docMk/>
          <pc:sldMk cId="0" sldId="1813"/>
        </pc:sldMkLst>
      </pc:sldChg>
      <pc:sldChg chg="del">
        <pc:chgData name="Daniel Khashabi" userId="62390808-c838-45e6-be59-d6fd0d208bc8" providerId="ADAL" clId="{30AB4727-B9DD-094C-A8EA-2669101BC434}" dt="2023-03-09T21:49:10.621" v="678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30AB4727-B9DD-094C-A8EA-2669101BC434}" dt="2023-03-09T21:49:10.629" v="679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30AB4727-B9DD-094C-A8EA-2669101BC434}" dt="2023-03-09T21:49:10.636" v="680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30AB4727-B9DD-094C-A8EA-2669101BC434}" dt="2023-03-09T21:49:10.644" v="681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30AB4727-B9DD-094C-A8EA-2669101BC434}" dt="2023-03-09T21:49:10.654" v="682" actId="2696"/>
        <pc:sldMkLst>
          <pc:docMk/>
          <pc:sldMk cId="0" sldId="1818"/>
        </pc:sldMkLst>
      </pc:sldChg>
      <pc:sldChg chg="del">
        <pc:chgData name="Daniel Khashabi" userId="62390808-c838-45e6-be59-d6fd0d208bc8" providerId="ADAL" clId="{30AB4727-B9DD-094C-A8EA-2669101BC434}" dt="2023-03-09T21:49:10.661" v="683" actId="2696"/>
        <pc:sldMkLst>
          <pc:docMk/>
          <pc:sldMk cId="0" sldId="1819"/>
        </pc:sldMkLst>
      </pc:sldChg>
      <pc:sldChg chg="del">
        <pc:chgData name="Daniel Khashabi" userId="62390808-c838-45e6-be59-d6fd0d208bc8" providerId="ADAL" clId="{30AB4727-B9DD-094C-A8EA-2669101BC434}" dt="2023-03-09T21:49:10.669" v="684" actId="2696"/>
        <pc:sldMkLst>
          <pc:docMk/>
          <pc:sldMk cId="0" sldId="1820"/>
        </pc:sldMkLst>
      </pc:sldChg>
      <pc:sldChg chg="del">
        <pc:chgData name="Daniel Khashabi" userId="62390808-c838-45e6-be59-d6fd0d208bc8" providerId="ADAL" clId="{30AB4727-B9DD-094C-A8EA-2669101BC434}" dt="2023-03-09T21:49:10.677" v="685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30AB4727-B9DD-094C-A8EA-2669101BC434}" dt="2023-03-09T21:49:10.688" v="686" actId="2696"/>
        <pc:sldMkLst>
          <pc:docMk/>
          <pc:sldMk cId="0" sldId="1822"/>
        </pc:sldMkLst>
      </pc:sldChg>
      <pc:sldChg chg="del">
        <pc:chgData name="Daniel Khashabi" userId="62390808-c838-45e6-be59-d6fd0d208bc8" providerId="ADAL" clId="{30AB4727-B9DD-094C-A8EA-2669101BC434}" dt="2023-03-09T21:49:12.284" v="882" actId="269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30AB4727-B9DD-094C-A8EA-2669101BC434}" dt="2023-03-09T21:49:12.297" v="883" actId="269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30AB4727-B9DD-094C-A8EA-2669101BC434}" dt="2023-03-09T21:49:12.303" v="884" actId="269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30AB4727-B9DD-094C-A8EA-2669101BC434}" dt="2023-03-09T21:49:12.309" v="885" actId="269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30AB4727-B9DD-094C-A8EA-2669101BC434}" dt="2023-03-09T21:49:12.315" v="886" actId="269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30AB4727-B9DD-094C-A8EA-2669101BC434}" dt="2023-03-09T21:49:12.326" v="887" actId="269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30AB4727-B9DD-094C-A8EA-2669101BC434}" dt="2023-03-09T21:49:12.331" v="888" actId="269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30AB4727-B9DD-094C-A8EA-2669101BC434}" dt="2023-03-09T21:49:12.336" v="889" actId="269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30AB4727-B9DD-094C-A8EA-2669101BC434}" dt="2023-03-09T21:49:12.344" v="890" actId="269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30AB4727-B9DD-094C-A8EA-2669101BC434}" dt="2023-03-09T21:49:12.349" v="891" actId="269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30AB4727-B9DD-094C-A8EA-2669101BC434}" dt="2023-03-09T21:49:12.390" v="895" actId="269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30AB4727-B9DD-094C-A8EA-2669101BC434}" dt="2023-03-09T21:49:12.401" v="896" actId="269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30AB4727-B9DD-094C-A8EA-2669101BC434}" dt="2023-03-09T21:49:12.410" v="898" actId="2696"/>
        <pc:sldMkLst>
          <pc:docMk/>
          <pc:sldMk cId="492524874" sldId="1854"/>
        </pc:sldMkLst>
      </pc:sldChg>
      <pc:sldChg chg="del">
        <pc:chgData name="Daniel Khashabi" userId="62390808-c838-45e6-be59-d6fd0d208bc8" providerId="ADAL" clId="{30AB4727-B9DD-094C-A8EA-2669101BC434}" dt="2023-03-09T21:49:10.751" v="696" actId="269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30AB4727-B9DD-094C-A8EA-2669101BC434}" dt="2023-03-09T21:49:10.951" v="722" actId="269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30AB4727-B9DD-094C-A8EA-2669101BC434}" dt="2023-03-09T21:49:11.089" v="741" actId="269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30AB4727-B9DD-094C-A8EA-2669101BC434}" dt="2023-03-09T21:49:11.397" v="777" actId="2696"/>
        <pc:sldMkLst>
          <pc:docMk/>
          <pc:sldMk cId="598954380" sldId="1860"/>
        </pc:sldMkLst>
      </pc:sldChg>
      <pc:sldChg chg="del">
        <pc:chgData name="Daniel Khashabi" userId="62390808-c838-45e6-be59-d6fd0d208bc8" providerId="ADAL" clId="{30AB4727-B9DD-094C-A8EA-2669101BC434}" dt="2023-03-09T21:49:11.401" v="778" actId="2696"/>
        <pc:sldMkLst>
          <pc:docMk/>
          <pc:sldMk cId="1097139008" sldId="1861"/>
        </pc:sldMkLst>
      </pc:sldChg>
      <pc:sldChg chg="del">
        <pc:chgData name="Daniel Khashabi" userId="62390808-c838-45e6-be59-d6fd0d208bc8" providerId="ADAL" clId="{30AB4727-B9DD-094C-A8EA-2669101BC434}" dt="2023-03-09T21:49:12.275" v="881" actId="269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30AB4727-B9DD-094C-A8EA-2669101BC434}" dt="2023-03-09T21:49:11.428" v="784" actId="269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30AB4727-B9DD-094C-A8EA-2669101BC434}" dt="2023-03-09T21:49:11.438" v="785" actId="269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30AB4727-B9DD-094C-A8EA-2669101BC434}" dt="2023-03-09T21:49:12.245" v="875" actId="269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30AB4727-B9DD-094C-A8EA-2669101BC434}" dt="2023-03-09T21:49:11.449" v="786" actId="2696"/>
        <pc:sldMkLst>
          <pc:docMk/>
          <pc:sldMk cId="0" sldId="1867"/>
        </pc:sldMkLst>
      </pc:sldChg>
      <pc:sldChg chg="del">
        <pc:chgData name="Daniel Khashabi" userId="62390808-c838-45e6-be59-d6fd0d208bc8" providerId="ADAL" clId="{30AB4727-B9DD-094C-A8EA-2669101BC434}" dt="2023-03-09T21:49:11.461" v="787" actId="2696"/>
        <pc:sldMkLst>
          <pc:docMk/>
          <pc:sldMk cId="0" sldId="1868"/>
        </pc:sldMkLst>
      </pc:sldChg>
      <pc:sldChg chg="del">
        <pc:chgData name="Daniel Khashabi" userId="62390808-c838-45e6-be59-d6fd0d208bc8" providerId="ADAL" clId="{30AB4727-B9DD-094C-A8EA-2669101BC434}" dt="2023-03-09T21:49:11.469" v="788" actId="2696"/>
        <pc:sldMkLst>
          <pc:docMk/>
          <pc:sldMk cId="0" sldId="1869"/>
        </pc:sldMkLst>
      </pc:sldChg>
      <pc:sldChg chg="del">
        <pc:chgData name="Daniel Khashabi" userId="62390808-c838-45e6-be59-d6fd0d208bc8" providerId="ADAL" clId="{30AB4727-B9DD-094C-A8EA-2669101BC434}" dt="2023-03-09T21:49:11.478" v="789" actId="2696"/>
        <pc:sldMkLst>
          <pc:docMk/>
          <pc:sldMk cId="0" sldId="1870"/>
        </pc:sldMkLst>
      </pc:sldChg>
      <pc:sldChg chg="del">
        <pc:chgData name="Daniel Khashabi" userId="62390808-c838-45e6-be59-d6fd0d208bc8" providerId="ADAL" clId="{30AB4727-B9DD-094C-A8EA-2669101BC434}" dt="2023-03-09T21:49:11.485" v="790" actId="2696"/>
        <pc:sldMkLst>
          <pc:docMk/>
          <pc:sldMk cId="0" sldId="1871"/>
        </pc:sldMkLst>
      </pc:sldChg>
      <pc:sldChg chg="del">
        <pc:chgData name="Daniel Khashabi" userId="62390808-c838-45e6-be59-d6fd0d208bc8" providerId="ADAL" clId="{30AB4727-B9DD-094C-A8EA-2669101BC434}" dt="2023-03-09T21:49:11.495" v="791" actId="2696"/>
        <pc:sldMkLst>
          <pc:docMk/>
          <pc:sldMk cId="0" sldId="1872"/>
        </pc:sldMkLst>
      </pc:sldChg>
      <pc:sldChg chg="del">
        <pc:chgData name="Daniel Khashabi" userId="62390808-c838-45e6-be59-d6fd0d208bc8" providerId="ADAL" clId="{30AB4727-B9DD-094C-A8EA-2669101BC434}" dt="2023-03-09T21:49:11.504" v="792" actId="2696"/>
        <pc:sldMkLst>
          <pc:docMk/>
          <pc:sldMk cId="0" sldId="1873"/>
        </pc:sldMkLst>
      </pc:sldChg>
      <pc:sldChg chg="del">
        <pc:chgData name="Daniel Khashabi" userId="62390808-c838-45e6-be59-d6fd0d208bc8" providerId="ADAL" clId="{30AB4727-B9DD-094C-A8EA-2669101BC434}" dt="2023-03-09T21:49:11.516" v="793" actId="2696"/>
        <pc:sldMkLst>
          <pc:docMk/>
          <pc:sldMk cId="0" sldId="1874"/>
        </pc:sldMkLst>
      </pc:sldChg>
      <pc:sldChg chg="del">
        <pc:chgData name="Daniel Khashabi" userId="62390808-c838-45e6-be59-d6fd0d208bc8" providerId="ADAL" clId="{30AB4727-B9DD-094C-A8EA-2669101BC434}" dt="2023-03-09T21:49:11.522" v="794" actId="2696"/>
        <pc:sldMkLst>
          <pc:docMk/>
          <pc:sldMk cId="0" sldId="1875"/>
        </pc:sldMkLst>
      </pc:sldChg>
      <pc:sldChg chg="del">
        <pc:chgData name="Daniel Khashabi" userId="62390808-c838-45e6-be59-d6fd0d208bc8" providerId="ADAL" clId="{30AB4727-B9DD-094C-A8EA-2669101BC434}" dt="2023-03-09T21:49:11.532" v="795" actId="2696"/>
        <pc:sldMkLst>
          <pc:docMk/>
          <pc:sldMk cId="0" sldId="1876"/>
        </pc:sldMkLst>
      </pc:sldChg>
      <pc:sldChg chg="del">
        <pc:chgData name="Daniel Khashabi" userId="62390808-c838-45e6-be59-d6fd0d208bc8" providerId="ADAL" clId="{30AB4727-B9DD-094C-A8EA-2669101BC434}" dt="2023-03-09T21:49:11.542" v="796" actId="2696"/>
        <pc:sldMkLst>
          <pc:docMk/>
          <pc:sldMk cId="0" sldId="1877"/>
        </pc:sldMkLst>
      </pc:sldChg>
      <pc:sldChg chg="del">
        <pc:chgData name="Daniel Khashabi" userId="62390808-c838-45e6-be59-d6fd0d208bc8" providerId="ADAL" clId="{30AB4727-B9DD-094C-A8EA-2669101BC434}" dt="2023-03-09T21:49:11.554" v="797" actId="2696"/>
        <pc:sldMkLst>
          <pc:docMk/>
          <pc:sldMk cId="0" sldId="1878"/>
        </pc:sldMkLst>
      </pc:sldChg>
      <pc:sldChg chg="del">
        <pc:chgData name="Daniel Khashabi" userId="62390808-c838-45e6-be59-d6fd0d208bc8" providerId="ADAL" clId="{30AB4727-B9DD-094C-A8EA-2669101BC434}" dt="2023-03-09T21:49:11.561" v="798" actId="2696"/>
        <pc:sldMkLst>
          <pc:docMk/>
          <pc:sldMk cId="0" sldId="1879"/>
        </pc:sldMkLst>
      </pc:sldChg>
      <pc:sldChg chg="del">
        <pc:chgData name="Daniel Khashabi" userId="62390808-c838-45e6-be59-d6fd0d208bc8" providerId="ADAL" clId="{30AB4727-B9DD-094C-A8EA-2669101BC434}" dt="2023-03-09T21:49:11.567" v="799" actId="2696"/>
        <pc:sldMkLst>
          <pc:docMk/>
          <pc:sldMk cId="0" sldId="1880"/>
        </pc:sldMkLst>
      </pc:sldChg>
      <pc:sldChg chg="del">
        <pc:chgData name="Daniel Khashabi" userId="62390808-c838-45e6-be59-d6fd0d208bc8" providerId="ADAL" clId="{30AB4727-B9DD-094C-A8EA-2669101BC434}" dt="2023-03-09T21:49:11.574" v="800" actId="2696"/>
        <pc:sldMkLst>
          <pc:docMk/>
          <pc:sldMk cId="0" sldId="1881"/>
        </pc:sldMkLst>
      </pc:sldChg>
      <pc:sldChg chg="del">
        <pc:chgData name="Daniel Khashabi" userId="62390808-c838-45e6-be59-d6fd0d208bc8" providerId="ADAL" clId="{30AB4727-B9DD-094C-A8EA-2669101BC434}" dt="2023-03-09T21:49:11.590" v="801" actId="2696"/>
        <pc:sldMkLst>
          <pc:docMk/>
          <pc:sldMk cId="0" sldId="1882"/>
        </pc:sldMkLst>
      </pc:sldChg>
      <pc:sldChg chg="del">
        <pc:chgData name="Daniel Khashabi" userId="62390808-c838-45e6-be59-d6fd0d208bc8" providerId="ADAL" clId="{30AB4727-B9DD-094C-A8EA-2669101BC434}" dt="2023-03-09T21:49:11.605" v="802" actId="2696"/>
        <pc:sldMkLst>
          <pc:docMk/>
          <pc:sldMk cId="0" sldId="1883"/>
        </pc:sldMkLst>
      </pc:sldChg>
      <pc:sldChg chg="del">
        <pc:chgData name="Daniel Khashabi" userId="62390808-c838-45e6-be59-d6fd0d208bc8" providerId="ADAL" clId="{30AB4727-B9DD-094C-A8EA-2669101BC434}" dt="2023-03-09T21:49:11.614" v="803" actId="2696"/>
        <pc:sldMkLst>
          <pc:docMk/>
          <pc:sldMk cId="0" sldId="1884"/>
        </pc:sldMkLst>
      </pc:sldChg>
      <pc:sldChg chg="del">
        <pc:chgData name="Daniel Khashabi" userId="62390808-c838-45e6-be59-d6fd0d208bc8" providerId="ADAL" clId="{30AB4727-B9DD-094C-A8EA-2669101BC434}" dt="2023-03-09T21:49:11.622" v="804" actId="2696"/>
        <pc:sldMkLst>
          <pc:docMk/>
          <pc:sldMk cId="0" sldId="1885"/>
        </pc:sldMkLst>
      </pc:sldChg>
      <pc:sldChg chg="del">
        <pc:chgData name="Daniel Khashabi" userId="62390808-c838-45e6-be59-d6fd0d208bc8" providerId="ADAL" clId="{30AB4727-B9DD-094C-A8EA-2669101BC434}" dt="2023-03-09T21:49:11.629" v="805" actId="2696"/>
        <pc:sldMkLst>
          <pc:docMk/>
          <pc:sldMk cId="0" sldId="1886"/>
        </pc:sldMkLst>
      </pc:sldChg>
      <pc:sldChg chg="del">
        <pc:chgData name="Daniel Khashabi" userId="62390808-c838-45e6-be59-d6fd0d208bc8" providerId="ADAL" clId="{30AB4727-B9DD-094C-A8EA-2669101BC434}" dt="2023-03-09T21:49:11.643" v="806" actId="2696"/>
        <pc:sldMkLst>
          <pc:docMk/>
          <pc:sldMk cId="0" sldId="1887"/>
        </pc:sldMkLst>
      </pc:sldChg>
      <pc:sldChg chg="del">
        <pc:chgData name="Daniel Khashabi" userId="62390808-c838-45e6-be59-d6fd0d208bc8" providerId="ADAL" clId="{30AB4727-B9DD-094C-A8EA-2669101BC434}" dt="2023-03-09T21:49:11.651" v="807" actId="2696"/>
        <pc:sldMkLst>
          <pc:docMk/>
          <pc:sldMk cId="0" sldId="1888"/>
        </pc:sldMkLst>
      </pc:sldChg>
      <pc:sldChg chg="del">
        <pc:chgData name="Daniel Khashabi" userId="62390808-c838-45e6-be59-d6fd0d208bc8" providerId="ADAL" clId="{30AB4727-B9DD-094C-A8EA-2669101BC434}" dt="2023-03-09T21:49:11.659" v="808" actId="2696"/>
        <pc:sldMkLst>
          <pc:docMk/>
          <pc:sldMk cId="0" sldId="1889"/>
        </pc:sldMkLst>
      </pc:sldChg>
      <pc:sldChg chg="del">
        <pc:chgData name="Daniel Khashabi" userId="62390808-c838-45e6-be59-d6fd0d208bc8" providerId="ADAL" clId="{30AB4727-B9DD-094C-A8EA-2669101BC434}" dt="2023-03-09T21:49:11.671" v="809" actId="2696"/>
        <pc:sldMkLst>
          <pc:docMk/>
          <pc:sldMk cId="0" sldId="1890"/>
        </pc:sldMkLst>
      </pc:sldChg>
      <pc:sldChg chg="del">
        <pc:chgData name="Daniel Khashabi" userId="62390808-c838-45e6-be59-d6fd0d208bc8" providerId="ADAL" clId="{30AB4727-B9DD-094C-A8EA-2669101BC434}" dt="2023-03-09T21:49:11.684" v="810" actId="2696"/>
        <pc:sldMkLst>
          <pc:docMk/>
          <pc:sldMk cId="0" sldId="1891"/>
        </pc:sldMkLst>
      </pc:sldChg>
      <pc:sldChg chg="del">
        <pc:chgData name="Daniel Khashabi" userId="62390808-c838-45e6-be59-d6fd0d208bc8" providerId="ADAL" clId="{30AB4727-B9DD-094C-A8EA-2669101BC434}" dt="2023-03-09T21:49:11.694" v="811" actId="2696"/>
        <pc:sldMkLst>
          <pc:docMk/>
          <pc:sldMk cId="0" sldId="1892"/>
        </pc:sldMkLst>
      </pc:sldChg>
      <pc:sldChg chg="del">
        <pc:chgData name="Daniel Khashabi" userId="62390808-c838-45e6-be59-d6fd0d208bc8" providerId="ADAL" clId="{30AB4727-B9DD-094C-A8EA-2669101BC434}" dt="2023-03-09T21:49:11.707" v="812" actId="2696"/>
        <pc:sldMkLst>
          <pc:docMk/>
          <pc:sldMk cId="0" sldId="1893"/>
        </pc:sldMkLst>
      </pc:sldChg>
      <pc:sldChg chg="del">
        <pc:chgData name="Daniel Khashabi" userId="62390808-c838-45e6-be59-d6fd0d208bc8" providerId="ADAL" clId="{30AB4727-B9DD-094C-A8EA-2669101BC434}" dt="2023-03-09T21:49:11.723" v="813" actId="2696"/>
        <pc:sldMkLst>
          <pc:docMk/>
          <pc:sldMk cId="0" sldId="1894"/>
        </pc:sldMkLst>
      </pc:sldChg>
      <pc:sldChg chg="del">
        <pc:chgData name="Daniel Khashabi" userId="62390808-c838-45e6-be59-d6fd0d208bc8" providerId="ADAL" clId="{30AB4727-B9DD-094C-A8EA-2669101BC434}" dt="2023-03-09T21:49:11.732" v="814" actId="2696"/>
        <pc:sldMkLst>
          <pc:docMk/>
          <pc:sldMk cId="0" sldId="1895"/>
        </pc:sldMkLst>
      </pc:sldChg>
      <pc:sldChg chg="del">
        <pc:chgData name="Daniel Khashabi" userId="62390808-c838-45e6-be59-d6fd0d208bc8" providerId="ADAL" clId="{30AB4727-B9DD-094C-A8EA-2669101BC434}" dt="2023-03-09T21:49:11.741" v="815" actId="2696"/>
        <pc:sldMkLst>
          <pc:docMk/>
          <pc:sldMk cId="0" sldId="1896"/>
        </pc:sldMkLst>
      </pc:sldChg>
      <pc:sldChg chg="del">
        <pc:chgData name="Daniel Khashabi" userId="62390808-c838-45e6-be59-d6fd0d208bc8" providerId="ADAL" clId="{30AB4727-B9DD-094C-A8EA-2669101BC434}" dt="2023-03-09T21:49:11.750" v="816" actId="2696"/>
        <pc:sldMkLst>
          <pc:docMk/>
          <pc:sldMk cId="0" sldId="1897"/>
        </pc:sldMkLst>
      </pc:sldChg>
      <pc:sldChg chg="del">
        <pc:chgData name="Daniel Khashabi" userId="62390808-c838-45e6-be59-d6fd0d208bc8" providerId="ADAL" clId="{30AB4727-B9DD-094C-A8EA-2669101BC434}" dt="2023-03-09T21:49:11.763" v="817" actId="2696"/>
        <pc:sldMkLst>
          <pc:docMk/>
          <pc:sldMk cId="0" sldId="1898"/>
        </pc:sldMkLst>
      </pc:sldChg>
      <pc:sldChg chg="del">
        <pc:chgData name="Daniel Khashabi" userId="62390808-c838-45e6-be59-d6fd0d208bc8" providerId="ADAL" clId="{30AB4727-B9DD-094C-A8EA-2669101BC434}" dt="2023-03-09T21:49:11.772" v="818" actId="2696"/>
        <pc:sldMkLst>
          <pc:docMk/>
          <pc:sldMk cId="0" sldId="1899"/>
        </pc:sldMkLst>
      </pc:sldChg>
      <pc:sldChg chg="del">
        <pc:chgData name="Daniel Khashabi" userId="62390808-c838-45e6-be59-d6fd0d208bc8" providerId="ADAL" clId="{30AB4727-B9DD-094C-A8EA-2669101BC434}" dt="2023-03-09T21:49:11.782" v="819" actId="2696"/>
        <pc:sldMkLst>
          <pc:docMk/>
          <pc:sldMk cId="0" sldId="1900"/>
        </pc:sldMkLst>
      </pc:sldChg>
      <pc:sldChg chg="del">
        <pc:chgData name="Daniel Khashabi" userId="62390808-c838-45e6-be59-d6fd0d208bc8" providerId="ADAL" clId="{30AB4727-B9DD-094C-A8EA-2669101BC434}" dt="2023-03-09T21:49:11.792" v="820" actId="2696"/>
        <pc:sldMkLst>
          <pc:docMk/>
          <pc:sldMk cId="0" sldId="1901"/>
        </pc:sldMkLst>
      </pc:sldChg>
      <pc:sldChg chg="del">
        <pc:chgData name="Daniel Khashabi" userId="62390808-c838-45e6-be59-d6fd0d208bc8" providerId="ADAL" clId="{30AB4727-B9DD-094C-A8EA-2669101BC434}" dt="2023-03-09T21:49:11.801" v="821" actId="2696"/>
        <pc:sldMkLst>
          <pc:docMk/>
          <pc:sldMk cId="0" sldId="1902"/>
        </pc:sldMkLst>
      </pc:sldChg>
      <pc:sldChg chg="del">
        <pc:chgData name="Daniel Khashabi" userId="62390808-c838-45e6-be59-d6fd0d208bc8" providerId="ADAL" clId="{30AB4727-B9DD-094C-A8EA-2669101BC434}" dt="2023-03-09T21:49:11.815" v="822" actId="2696"/>
        <pc:sldMkLst>
          <pc:docMk/>
          <pc:sldMk cId="0" sldId="1903"/>
        </pc:sldMkLst>
      </pc:sldChg>
      <pc:sldChg chg="del">
        <pc:chgData name="Daniel Khashabi" userId="62390808-c838-45e6-be59-d6fd0d208bc8" providerId="ADAL" clId="{30AB4727-B9DD-094C-A8EA-2669101BC434}" dt="2023-03-09T21:49:11.824" v="823" actId="2696"/>
        <pc:sldMkLst>
          <pc:docMk/>
          <pc:sldMk cId="0" sldId="1904"/>
        </pc:sldMkLst>
      </pc:sldChg>
      <pc:sldChg chg="del">
        <pc:chgData name="Daniel Khashabi" userId="62390808-c838-45e6-be59-d6fd0d208bc8" providerId="ADAL" clId="{30AB4727-B9DD-094C-A8EA-2669101BC434}" dt="2023-03-09T21:49:11.832" v="824" actId="2696"/>
        <pc:sldMkLst>
          <pc:docMk/>
          <pc:sldMk cId="0" sldId="1905"/>
        </pc:sldMkLst>
      </pc:sldChg>
      <pc:sldChg chg="del">
        <pc:chgData name="Daniel Khashabi" userId="62390808-c838-45e6-be59-d6fd0d208bc8" providerId="ADAL" clId="{30AB4727-B9DD-094C-A8EA-2669101BC434}" dt="2023-03-09T21:49:11.842" v="825" actId="2696"/>
        <pc:sldMkLst>
          <pc:docMk/>
          <pc:sldMk cId="0" sldId="1906"/>
        </pc:sldMkLst>
      </pc:sldChg>
      <pc:sldChg chg="del">
        <pc:chgData name="Daniel Khashabi" userId="62390808-c838-45e6-be59-d6fd0d208bc8" providerId="ADAL" clId="{30AB4727-B9DD-094C-A8EA-2669101BC434}" dt="2023-03-09T21:49:11.850" v="826" actId="2696"/>
        <pc:sldMkLst>
          <pc:docMk/>
          <pc:sldMk cId="0" sldId="1907"/>
        </pc:sldMkLst>
      </pc:sldChg>
      <pc:sldChg chg="del">
        <pc:chgData name="Daniel Khashabi" userId="62390808-c838-45e6-be59-d6fd0d208bc8" providerId="ADAL" clId="{30AB4727-B9DD-094C-A8EA-2669101BC434}" dt="2023-03-09T21:49:11.858" v="827" actId="2696"/>
        <pc:sldMkLst>
          <pc:docMk/>
          <pc:sldMk cId="0" sldId="1908"/>
        </pc:sldMkLst>
      </pc:sldChg>
      <pc:sldChg chg="del">
        <pc:chgData name="Daniel Khashabi" userId="62390808-c838-45e6-be59-d6fd0d208bc8" providerId="ADAL" clId="{30AB4727-B9DD-094C-A8EA-2669101BC434}" dt="2023-03-09T21:49:11.868" v="828" actId="2696"/>
        <pc:sldMkLst>
          <pc:docMk/>
          <pc:sldMk cId="0" sldId="1909"/>
        </pc:sldMkLst>
      </pc:sldChg>
      <pc:sldChg chg="del">
        <pc:chgData name="Daniel Khashabi" userId="62390808-c838-45e6-be59-d6fd0d208bc8" providerId="ADAL" clId="{30AB4727-B9DD-094C-A8EA-2669101BC434}" dt="2023-03-09T21:49:11.875" v="829" actId="2696"/>
        <pc:sldMkLst>
          <pc:docMk/>
          <pc:sldMk cId="0" sldId="1910"/>
        </pc:sldMkLst>
      </pc:sldChg>
      <pc:sldChg chg="del">
        <pc:chgData name="Daniel Khashabi" userId="62390808-c838-45e6-be59-d6fd0d208bc8" providerId="ADAL" clId="{30AB4727-B9DD-094C-A8EA-2669101BC434}" dt="2023-03-09T21:49:11.882" v="830" actId="2696"/>
        <pc:sldMkLst>
          <pc:docMk/>
          <pc:sldMk cId="0" sldId="1911"/>
        </pc:sldMkLst>
      </pc:sldChg>
      <pc:sldChg chg="del">
        <pc:chgData name="Daniel Khashabi" userId="62390808-c838-45e6-be59-d6fd0d208bc8" providerId="ADAL" clId="{30AB4727-B9DD-094C-A8EA-2669101BC434}" dt="2023-03-09T21:49:11.890" v="831" actId="2696"/>
        <pc:sldMkLst>
          <pc:docMk/>
          <pc:sldMk cId="0" sldId="1912"/>
        </pc:sldMkLst>
      </pc:sldChg>
      <pc:sldChg chg="del">
        <pc:chgData name="Daniel Khashabi" userId="62390808-c838-45e6-be59-d6fd0d208bc8" providerId="ADAL" clId="{30AB4727-B9DD-094C-A8EA-2669101BC434}" dt="2023-03-09T21:49:11.903" v="832" actId="2696"/>
        <pc:sldMkLst>
          <pc:docMk/>
          <pc:sldMk cId="0" sldId="1913"/>
        </pc:sldMkLst>
      </pc:sldChg>
      <pc:sldChg chg="del">
        <pc:chgData name="Daniel Khashabi" userId="62390808-c838-45e6-be59-d6fd0d208bc8" providerId="ADAL" clId="{30AB4727-B9DD-094C-A8EA-2669101BC434}" dt="2023-03-09T21:49:11.911" v="833" actId="2696"/>
        <pc:sldMkLst>
          <pc:docMk/>
          <pc:sldMk cId="0" sldId="1914"/>
        </pc:sldMkLst>
      </pc:sldChg>
      <pc:sldChg chg="del">
        <pc:chgData name="Daniel Khashabi" userId="62390808-c838-45e6-be59-d6fd0d208bc8" providerId="ADAL" clId="{30AB4727-B9DD-094C-A8EA-2669101BC434}" dt="2023-03-09T21:49:11.919" v="834" actId="2696"/>
        <pc:sldMkLst>
          <pc:docMk/>
          <pc:sldMk cId="0" sldId="1915"/>
        </pc:sldMkLst>
      </pc:sldChg>
      <pc:sldChg chg="del">
        <pc:chgData name="Daniel Khashabi" userId="62390808-c838-45e6-be59-d6fd0d208bc8" providerId="ADAL" clId="{30AB4727-B9DD-094C-A8EA-2669101BC434}" dt="2023-03-09T21:49:11.926" v="835" actId="2696"/>
        <pc:sldMkLst>
          <pc:docMk/>
          <pc:sldMk cId="0" sldId="1916"/>
        </pc:sldMkLst>
      </pc:sldChg>
      <pc:sldChg chg="del">
        <pc:chgData name="Daniel Khashabi" userId="62390808-c838-45e6-be59-d6fd0d208bc8" providerId="ADAL" clId="{30AB4727-B9DD-094C-A8EA-2669101BC434}" dt="2023-03-09T21:49:11.935" v="836" actId="2696"/>
        <pc:sldMkLst>
          <pc:docMk/>
          <pc:sldMk cId="0" sldId="1917"/>
        </pc:sldMkLst>
      </pc:sldChg>
      <pc:sldChg chg="del">
        <pc:chgData name="Daniel Khashabi" userId="62390808-c838-45e6-be59-d6fd0d208bc8" providerId="ADAL" clId="{30AB4727-B9DD-094C-A8EA-2669101BC434}" dt="2023-03-09T21:49:11.945" v="837" actId="2696"/>
        <pc:sldMkLst>
          <pc:docMk/>
          <pc:sldMk cId="0" sldId="1918"/>
        </pc:sldMkLst>
      </pc:sldChg>
      <pc:sldChg chg="del">
        <pc:chgData name="Daniel Khashabi" userId="62390808-c838-45e6-be59-d6fd0d208bc8" providerId="ADAL" clId="{30AB4727-B9DD-094C-A8EA-2669101BC434}" dt="2023-03-09T21:49:11.954" v="838" actId="2696"/>
        <pc:sldMkLst>
          <pc:docMk/>
          <pc:sldMk cId="0" sldId="1919"/>
        </pc:sldMkLst>
      </pc:sldChg>
      <pc:sldChg chg="del">
        <pc:chgData name="Daniel Khashabi" userId="62390808-c838-45e6-be59-d6fd0d208bc8" providerId="ADAL" clId="{30AB4727-B9DD-094C-A8EA-2669101BC434}" dt="2023-03-09T21:49:11.962" v="839" actId="2696"/>
        <pc:sldMkLst>
          <pc:docMk/>
          <pc:sldMk cId="0" sldId="1920"/>
        </pc:sldMkLst>
      </pc:sldChg>
      <pc:sldChg chg="del">
        <pc:chgData name="Daniel Khashabi" userId="62390808-c838-45e6-be59-d6fd0d208bc8" providerId="ADAL" clId="{30AB4727-B9DD-094C-A8EA-2669101BC434}" dt="2023-03-09T21:49:11.968" v="840" actId="2696"/>
        <pc:sldMkLst>
          <pc:docMk/>
          <pc:sldMk cId="0" sldId="1921"/>
        </pc:sldMkLst>
      </pc:sldChg>
      <pc:sldChg chg="del">
        <pc:chgData name="Daniel Khashabi" userId="62390808-c838-45e6-be59-d6fd0d208bc8" providerId="ADAL" clId="{30AB4727-B9DD-094C-A8EA-2669101BC434}" dt="2023-03-09T21:49:11.977" v="841" actId="2696"/>
        <pc:sldMkLst>
          <pc:docMk/>
          <pc:sldMk cId="0" sldId="1922"/>
        </pc:sldMkLst>
      </pc:sldChg>
      <pc:sldChg chg="del">
        <pc:chgData name="Daniel Khashabi" userId="62390808-c838-45e6-be59-d6fd0d208bc8" providerId="ADAL" clId="{30AB4727-B9DD-094C-A8EA-2669101BC434}" dt="2023-03-09T21:49:11.988" v="842" actId="2696"/>
        <pc:sldMkLst>
          <pc:docMk/>
          <pc:sldMk cId="0" sldId="1923"/>
        </pc:sldMkLst>
      </pc:sldChg>
      <pc:sldChg chg="del">
        <pc:chgData name="Daniel Khashabi" userId="62390808-c838-45e6-be59-d6fd0d208bc8" providerId="ADAL" clId="{30AB4727-B9DD-094C-A8EA-2669101BC434}" dt="2023-03-09T21:49:12.008" v="844" actId="2696"/>
        <pc:sldMkLst>
          <pc:docMk/>
          <pc:sldMk cId="0" sldId="1924"/>
        </pc:sldMkLst>
      </pc:sldChg>
      <pc:sldChg chg="del">
        <pc:chgData name="Daniel Khashabi" userId="62390808-c838-45e6-be59-d6fd0d208bc8" providerId="ADAL" clId="{30AB4727-B9DD-094C-A8EA-2669101BC434}" dt="2023-03-09T21:49:12.015" v="845" actId="2696"/>
        <pc:sldMkLst>
          <pc:docMk/>
          <pc:sldMk cId="0" sldId="1925"/>
        </pc:sldMkLst>
      </pc:sldChg>
      <pc:sldChg chg="del">
        <pc:chgData name="Daniel Khashabi" userId="62390808-c838-45e6-be59-d6fd0d208bc8" providerId="ADAL" clId="{30AB4727-B9DD-094C-A8EA-2669101BC434}" dt="2023-03-09T21:49:12.022" v="846" actId="2696"/>
        <pc:sldMkLst>
          <pc:docMk/>
          <pc:sldMk cId="0" sldId="1926"/>
        </pc:sldMkLst>
      </pc:sldChg>
      <pc:sldChg chg="del">
        <pc:chgData name="Daniel Khashabi" userId="62390808-c838-45e6-be59-d6fd0d208bc8" providerId="ADAL" clId="{30AB4727-B9DD-094C-A8EA-2669101BC434}" dt="2023-03-09T21:49:12.030" v="847" actId="2696"/>
        <pc:sldMkLst>
          <pc:docMk/>
          <pc:sldMk cId="0" sldId="1927"/>
        </pc:sldMkLst>
      </pc:sldChg>
      <pc:sldChg chg="del">
        <pc:chgData name="Daniel Khashabi" userId="62390808-c838-45e6-be59-d6fd0d208bc8" providerId="ADAL" clId="{30AB4727-B9DD-094C-A8EA-2669101BC434}" dt="2023-03-09T21:49:12.039" v="848" actId="2696"/>
        <pc:sldMkLst>
          <pc:docMk/>
          <pc:sldMk cId="0" sldId="1928"/>
        </pc:sldMkLst>
      </pc:sldChg>
      <pc:sldChg chg="del">
        <pc:chgData name="Daniel Khashabi" userId="62390808-c838-45e6-be59-d6fd0d208bc8" providerId="ADAL" clId="{30AB4727-B9DD-094C-A8EA-2669101BC434}" dt="2023-03-09T21:49:12.047" v="849" actId="2696"/>
        <pc:sldMkLst>
          <pc:docMk/>
          <pc:sldMk cId="0" sldId="1929"/>
        </pc:sldMkLst>
      </pc:sldChg>
      <pc:sldChg chg="del">
        <pc:chgData name="Daniel Khashabi" userId="62390808-c838-45e6-be59-d6fd0d208bc8" providerId="ADAL" clId="{30AB4727-B9DD-094C-A8EA-2669101BC434}" dt="2023-03-09T21:49:12.055" v="850" actId="2696"/>
        <pc:sldMkLst>
          <pc:docMk/>
          <pc:sldMk cId="0" sldId="1930"/>
        </pc:sldMkLst>
      </pc:sldChg>
      <pc:sldChg chg="del">
        <pc:chgData name="Daniel Khashabi" userId="62390808-c838-45e6-be59-d6fd0d208bc8" providerId="ADAL" clId="{30AB4727-B9DD-094C-A8EA-2669101BC434}" dt="2023-03-09T21:49:12.063" v="851" actId="2696"/>
        <pc:sldMkLst>
          <pc:docMk/>
          <pc:sldMk cId="0" sldId="1931"/>
        </pc:sldMkLst>
      </pc:sldChg>
      <pc:sldChg chg="del">
        <pc:chgData name="Daniel Khashabi" userId="62390808-c838-45e6-be59-d6fd0d208bc8" providerId="ADAL" clId="{30AB4727-B9DD-094C-A8EA-2669101BC434}" dt="2023-03-09T21:49:12.072" v="852" actId="2696"/>
        <pc:sldMkLst>
          <pc:docMk/>
          <pc:sldMk cId="0" sldId="1932"/>
        </pc:sldMkLst>
      </pc:sldChg>
      <pc:sldChg chg="del">
        <pc:chgData name="Daniel Khashabi" userId="62390808-c838-45e6-be59-d6fd0d208bc8" providerId="ADAL" clId="{30AB4727-B9DD-094C-A8EA-2669101BC434}" dt="2023-03-09T21:49:12.082" v="853" actId="2696"/>
        <pc:sldMkLst>
          <pc:docMk/>
          <pc:sldMk cId="0" sldId="1933"/>
        </pc:sldMkLst>
      </pc:sldChg>
      <pc:sldChg chg="del">
        <pc:chgData name="Daniel Khashabi" userId="62390808-c838-45e6-be59-d6fd0d208bc8" providerId="ADAL" clId="{30AB4727-B9DD-094C-A8EA-2669101BC434}" dt="2023-03-09T21:49:12.095" v="854" actId="2696"/>
        <pc:sldMkLst>
          <pc:docMk/>
          <pc:sldMk cId="0" sldId="1934"/>
        </pc:sldMkLst>
      </pc:sldChg>
      <pc:sldChg chg="del">
        <pc:chgData name="Daniel Khashabi" userId="62390808-c838-45e6-be59-d6fd0d208bc8" providerId="ADAL" clId="{30AB4727-B9DD-094C-A8EA-2669101BC434}" dt="2023-03-09T21:49:12.104" v="855" actId="2696"/>
        <pc:sldMkLst>
          <pc:docMk/>
          <pc:sldMk cId="0" sldId="1935"/>
        </pc:sldMkLst>
      </pc:sldChg>
      <pc:sldChg chg="del">
        <pc:chgData name="Daniel Khashabi" userId="62390808-c838-45e6-be59-d6fd0d208bc8" providerId="ADAL" clId="{30AB4727-B9DD-094C-A8EA-2669101BC434}" dt="2023-03-09T21:49:12.114" v="856" actId="2696"/>
        <pc:sldMkLst>
          <pc:docMk/>
          <pc:sldMk cId="0" sldId="1936"/>
        </pc:sldMkLst>
      </pc:sldChg>
      <pc:sldChg chg="del">
        <pc:chgData name="Daniel Khashabi" userId="62390808-c838-45e6-be59-d6fd0d208bc8" providerId="ADAL" clId="{30AB4727-B9DD-094C-A8EA-2669101BC434}" dt="2023-03-09T21:49:12.124" v="857" actId="2696"/>
        <pc:sldMkLst>
          <pc:docMk/>
          <pc:sldMk cId="0" sldId="1937"/>
        </pc:sldMkLst>
      </pc:sldChg>
      <pc:sldChg chg="del">
        <pc:chgData name="Daniel Khashabi" userId="62390808-c838-45e6-be59-d6fd0d208bc8" providerId="ADAL" clId="{30AB4727-B9DD-094C-A8EA-2669101BC434}" dt="2023-03-09T21:49:12.134" v="858" actId="2696"/>
        <pc:sldMkLst>
          <pc:docMk/>
          <pc:sldMk cId="0" sldId="1938"/>
        </pc:sldMkLst>
      </pc:sldChg>
      <pc:sldChg chg="del">
        <pc:chgData name="Daniel Khashabi" userId="62390808-c838-45e6-be59-d6fd0d208bc8" providerId="ADAL" clId="{30AB4727-B9DD-094C-A8EA-2669101BC434}" dt="2023-03-09T21:49:12.141" v="859" actId="2696"/>
        <pc:sldMkLst>
          <pc:docMk/>
          <pc:sldMk cId="0" sldId="1939"/>
        </pc:sldMkLst>
      </pc:sldChg>
      <pc:sldChg chg="del">
        <pc:chgData name="Daniel Khashabi" userId="62390808-c838-45e6-be59-d6fd0d208bc8" providerId="ADAL" clId="{30AB4727-B9DD-094C-A8EA-2669101BC434}" dt="2023-03-09T21:49:12.149" v="860" actId="2696"/>
        <pc:sldMkLst>
          <pc:docMk/>
          <pc:sldMk cId="0" sldId="1940"/>
        </pc:sldMkLst>
      </pc:sldChg>
      <pc:sldChg chg="del">
        <pc:chgData name="Daniel Khashabi" userId="62390808-c838-45e6-be59-d6fd0d208bc8" providerId="ADAL" clId="{30AB4727-B9DD-094C-A8EA-2669101BC434}" dt="2023-03-09T21:49:12.155" v="861" actId="2696"/>
        <pc:sldMkLst>
          <pc:docMk/>
          <pc:sldMk cId="0" sldId="1941"/>
        </pc:sldMkLst>
      </pc:sldChg>
      <pc:sldChg chg="del">
        <pc:chgData name="Daniel Khashabi" userId="62390808-c838-45e6-be59-d6fd0d208bc8" providerId="ADAL" clId="{30AB4727-B9DD-094C-A8EA-2669101BC434}" dt="2023-03-09T21:49:12.164" v="862" actId="2696"/>
        <pc:sldMkLst>
          <pc:docMk/>
          <pc:sldMk cId="0" sldId="1942"/>
        </pc:sldMkLst>
      </pc:sldChg>
      <pc:sldChg chg="del">
        <pc:chgData name="Daniel Khashabi" userId="62390808-c838-45e6-be59-d6fd0d208bc8" providerId="ADAL" clId="{30AB4727-B9DD-094C-A8EA-2669101BC434}" dt="2023-03-09T21:49:12.176" v="863" actId="2696"/>
        <pc:sldMkLst>
          <pc:docMk/>
          <pc:sldMk cId="0" sldId="1943"/>
        </pc:sldMkLst>
      </pc:sldChg>
      <pc:sldChg chg="del">
        <pc:chgData name="Daniel Khashabi" userId="62390808-c838-45e6-be59-d6fd0d208bc8" providerId="ADAL" clId="{30AB4727-B9DD-094C-A8EA-2669101BC434}" dt="2023-03-09T21:49:12.183" v="864" actId="2696"/>
        <pc:sldMkLst>
          <pc:docMk/>
          <pc:sldMk cId="0" sldId="1944"/>
        </pc:sldMkLst>
      </pc:sldChg>
      <pc:sldChg chg="del">
        <pc:chgData name="Daniel Khashabi" userId="62390808-c838-45e6-be59-d6fd0d208bc8" providerId="ADAL" clId="{30AB4727-B9DD-094C-A8EA-2669101BC434}" dt="2023-03-09T21:49:12.190" v="865" actId="2696"/>
        <pc:sldMkLst>
          <pc:docMk/>
          <pc:sldMk cId="0" sldId="1945"/>
        </pc:sldMkLst>
      </pc:sldChg>
      <pc:sldChg chg="del">
        <pc:chgData name="Daniel Khashabi" userId="62390808-c838-45e6-be59-d6fd0d208bc8" providerId="ADAL" clId="{30AB4727-B9DD-094C-A8EA-2669101BC434}" dt="2023-03-09T21:49:12.199" v="866" actId="2696"/>
        <pc:sldMkLst>
          <pc:docMk/>
          <pc:sldMk cId="0" sldId="1946"/>
        </pc:sldMkLst>
      </pc:sldChg>
      <pc:sldChg chg="del">
        <pc:chgData name="Daniel Khashabi" userId="62390808-c838-45e6-be59-d6fd0d208bc8" providerId="ADAL" clId="{30AB4727-B9DD-094C-A8EA-2669101BC434}" dt="2023-03-09T21:49:12.213" v="867" actId="2696"/>
        <pc:sldMkLst>
          <pc:docMk/>
          <pc:sldMk cId="0" sldId="1947"/>
        </pc:sldMkLst>
      </pc:sldChg>
      <pc:sldChg chg="del">
        <pc:chgData name="Daniel Khashabi" userId="62390808-c838-45e6-be59-d6fd0d208bc8" providerId="ADAL" clId="{30AB4727-B9DD-094C-A8EA-2669101BC434}" dt="2023-03-09T21:49:12.221" v="868" actId="2696"/>
        <pc:sldMkLst>
          <pc:docMk/>
          <pc:sldMk cId="0" sldId="1948"/>
        </pc:sldMkLst>
      </pc:sldChg>
      <pc:sldChg chg="del">
        <pc:chgData name="Daniel Khashabi" userId="62390808-c838-45e6-be59-d6fd0d208bc8" providerId="ADAL" clId="{30AB4727-B9DD-094C-A8EA-2669101BC434}" dt="2023-03-09T21:49:12.231" v="871" actId="269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30AB4727-B9DD-094C-A8EA-2669101BC434}" dt="2023-03-09T21:49:12.225" v="869" actId="2696"/>
        <pc:sldMkLst>
          <pc:docMk/>
          <pc:sldMk cId="2457414041" sldId="1950"/>
        </pc:sldMkLst>
      </pc:sldChg>
      <pc:sldChg chg="add mod modShow">
        <pc:chgData name="Daniel Khashabi" userId="62390808-c838-45e6-be59-d6fd0d208bc8" providerId="ADAL" clId="{30AB4727-B9DD-094C-A8EA-2669101BC434}" dt="2023-03-09T16:15:00.049" v="560" actId="729"/>
        <pc:sldMkLst>
          <pc:docMk/>
          <pc:sldMk cId="629252539" sldId="1951"/>
        </pc:sldMkLst>
      </pc:sldChg>
      <pc:sldChg chg="del">
        <pc:chgData name="Daniel Khashabi" userId="62390808-c838-45e6-be59-d6fd0d208bc8" providerId="ADAL" clId="{30AB4727-B9DD-094C-A8EA-2669101BC434}" dt="2023-03-09T16:14:52.736" v="558" actId="2696"/>
        <pc:sldMkLst>
          <pc:docMk/>
          <pc:sldMk cId="1731438675" sldId="1951"/>
        </pc:sldMkLst>
      </pc:sldChg>
      <pc:sldChg chg="del">
        <pc:chgData name="Daniel Khashabi" userId="62390808-c838-45e6-be59-d6fd0d208bc8" providerId="ADAL" clId="{30AB4727-B9DD-094C-A8EA-2669101BC434}" dt="2023-03-09T21:49:12.228" v="870" actId="269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30AB4727-B9DD-094C-A8EA-2669101BC434}" dt="2023-03-09T21:49:12.237" v="873" actId="2696"/>
        <pc:sldMkLst>
          <pc:docMk/>
          <pc:sldMk cId="841837156" sldId="1953"/>
        </pc:sldMkLst>
      </pc:sldChg>
      <pc:sldChg chg="del">
        <pc:chgData name="Daniel Khashabi" userId="62390808-c838-45e6-be59-d6fd0d208bc8" providerId="ADAL" clId="{30AB4727-B9DD-094C-A8EA-2669101BC434}" dt="2023-03-09T21:49:12.240" v="874" actId="2696"/>
        <pc:sldMkLst>
          <pc:docMk/>
          <pc:sldMk cId="3001147671" sldId="1954"/>
        </pc:sldMkLst>
      </pc:sldChg>
      <pc:sldChg chg="del">
        <pc:chgData name="Daniel Khashabi" userId="62390808-c838-45e6-be59-d6fd0d208bc8" providerId="ADAL" clId="{30AB4727-B9DD-094C-A8EA-2669101BC434}" dt="2023-03-09T21:49:12.266" v="880" actId="269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30AB4727-B9DD-094C-A8EA-2669101BC434}" dt="2023-03-09T21:49:12.261" v="879" actId="269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30AB4727-B9DD-094C-A8EA-2669101BC434}" dt="2023-03-09T21:49:11.379" v="775" actId="2696"/>
        <pc:sldMkLst>
          <pc:docMk/>
          <pc:sldMk cId="423261872" sldId="1957"/>
        </pc:sldMkLst>
      </pc:sldChg>
      <pc:sldChg chg="del">
        <pc:chgData name="Daniel Khashabi" userId="62390808-c838-45e6-be59-d6fd0d208bc8" providerId="ADAL" clId="{30AB4727-B9DD-094C-A8EA-2669101BC434}" dt="2023-03-09T21:49:11.384" v="776" actId="269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30AB4727-B9DD-094C-A8EA-2669101BC434}" dt="2023-03-09T21:49:11.406" v="779" actId="2696"/>
        <pc:sldMkLst>
          <pc:docMk/>
          <pc:sldMk cId="975306942" sldId="1959"/>
        </pc:sldMkLst>
      </pc:sldChg>
      <pc:sldChg chg="del">
        <pc:chgData name="Daniel Khashabi" userId="62390808-c838-45e6-be59-d6fd0d208bc8" providerId="ADAL" clId="{30AB4727-B9DD-094C-A8EA-2669101BC434}" dt="2023-03-09T21:49:12.765" v="957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30AB4727-B9DD-094C-A8EA-2669101BC434}" dt="2023-03-09T21:49:12.769" v="958" actId="2696"/>
        <pc:sldMkLst>
          <pc:docMk/>
          <pc:sldMk cId="3148173644" sldId="1961"/>
        </pc:sldMkLst>
      </pc:sldChg>
      <pc:sldChg chg="del">
        <pc:chgData name="Daniel Khashabi" userId="62390808-c838-45e6-be59-d6fd0d208bc8" providerId="ADAL" clId="{30AB4727-B9DD-094C-A8EA-2669101BC434}" dt="2023-03-09T21:49:11.410" v="780" actId="2696"/>
        <pc:sldMkLst>
          <pc:docMk/>
          <pc:sldMk cId="3369097472" sldId="1962"/>
        </pc:sldMkLst>
      </pc:sldChg>
      <pc:sldChg chg="del">
        <pc:chgData name="Daniel Khashabi" userId="62390808-c838-45e6-be59-d6fd0d208bc8" providerId="ADAL" clId="{30AB4727-B9DD-094C-A8EA-2669101BC434}" dt="2023-03-09T21:49:11.413" v="781" actId="269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30AB4727-B9DD-094C-A8EA-2669101BC434}" dt="2023-03-09T21:49:11.348" v="771" actId="2696"/>
        <pc:sldMkLst>
          <pc:docMk/>
          <pc:sldMk cId="1793496069" sldId="1964"/>
        </pc:sldMkLst>
      </pc:sldChg>
      <pc:sldChg chg="del">
        <pc:chgData name="Daniel Khashabi" userId="62390808-c838-45e6-be59-d6fd0d208bc8" providerId="ADAL" clId="{30AB4727-B9DD-094C-A8EA-2669101BC434}" dt="2023-03-09T21:49:11.370" v="773" actId="2696"/>
        <pc:sldMkLst>
          <pc:docMk/>
          <pc:sldMk cId="2451461546" sldId="1965"/>
        </pc:sldMkLst>
      </pc:sldChg>
      <pc:sldChg chg="del">
        <pc:chgData name="Daniel Khashabi" userId="62390808-c838-45e6-be59-d6fd0d208bc8" providerId="ADAL" clId="{30AB4727-B9DD-094C-A8EA-2669101BC434}" dt="2023-03-09T21:49:09.958" v="620" actId="2696"/>
        <pc:sldMkLst>
          <pc:docMk/>
          <pc:sldMk cId="3605480706" sldId="1966"/>
        </pc:sldMkLst>
      </pc:sldChg>
      <pc:sldChg chg="del">
        <pc:chgData name="Daniel Khashabi" userId="62390808-c838-45e6-be59-d6fd0d208bc8" providerId="ADAL" clId="{30AB4727-B9DD-094C-A8EA-2669101BC434}" dt="2023-03-09T21:49:09.968" v="621" actId="2696"/>
        <pc:sldMkLst>
          <pc:docMk/>
          <pc:sldMk cId="2401821691" sldId="1967"/>
        </pc:sldMkLst>
      </pc:sldChg>
      <pc:sldChg chg="del">
        <pc:chgData name="Daniel Khashabi" userId="62390808-c838-45e6-be59-d6fd0d208bc8" providerId="ADAL" clId="{30AB4727-B9DD-094C-A8EA-2669101BC434}" dt="2023-03-09T21:49:12.757" v="954" actId="2696"/>
        <pc:sldMkLst>
          <pc:docMk/>
          <pc:sldMk cId="4283832194" sldId="1968"/>
        </pc:sldMkLst>
      </pc:sldChg>
      <pc:sldChg chg="del">
        <pc:chgData name="Daniel Khashabi" userId="62390808-c838-45e6-be59-d6fd0d208bc8" providerId="ADAL" clId="{30AB4727-B9DD-094C-A8EA-2669101BC434}" dt="2023-03-09T21:49:12.762" v="956" actId="2696"/>
        <pc:sldMkLst>
          <pc:docMk/>
          <pc:sldMk cId="1239335412" sldId="1969"/>
        </pc:sldMkLst>
      </pc:sldChg>
      <pc:sldChg chg="del">
        <pc:chgData name="Daniel Khashabi" userId="62390808-c838-45e6-be59-d6fd0d208bc8" providerId="ADAL" clId="{30AB4727-B9DD-094C-A8EA-2669101BC434}" dt="2023-03-09T21:49:11.419" v="782" actId="2696"/>
        <pc:sldMkLst>
          <pc:docMk/>
          <pc:sldMk cId="3602590369" sldId="1970"/>
        </pc:sldMkLst>
      </pc:sldChg>
      <pc:sldChg chg="del">
        <pc:chgData name="Daniel Khashabi" userId="62390808-c838-45e6-be59-d6fd0d208bc8" providerId="ADAL" clId="{30AB4727-B9DD-094C-A8EA-2669101BC434}" dt="2023-03-09T21:49:11.425" v="783" actId="2696"/>
        <pc:sldMkLst>
          <pc:docMk/>
          <pc:sldMk cId="754482116" sldId="1971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2369294088" sldId="1976"/>
        </pc:sldMkLst>
        <pc:picChg chg="mod">
          <ac:chgData name="Daniel Khashabi" userId="62390808-c838-45e6-be59-d6fd0d208bc8" providerId="ADAL" clId="{30AB4727-B9DD-094C-A8EA-2669101BC434}" dt="2023-03-09T16:03:00.253" v="418" actId="1076"/>
          <ac:picMkLst>
            <pc:docMk/>
            <pc:sldMk cId="2369294088" sldId="1976"/>
            <ac:picMk id="5" creationId="{FF90C698-2E65-7E3C-12B2-5222D2EBF7E9}"/>
          </ac:picMkLst>
        </pc:picChg>
      </pc:sldChg>
      <pc:sldChg chg="delSp modSp add mod">
        <pc:chgData name="Daniel Khashabi" userId="62390808-c838-45e6-be59-d6fd0d208bc8" providerId="ADAL" clId="{30AB4727-B9DD-094C-A8EA-2669101BC434}" dt="2023-03-09T16:16:12.534" v="570" actId="20577"/>
        <pc:sldMkLst>
          <pc:docMk/>
          <pc:sldMk cId="3970350796" sldId="1976"/>
        </pc:sldMkLst>
        <pc:spChg chg="mod">
          <ac:chgData name="Daniel Khashabi" userId="62390808-c838-45e6-be59-d6fd0d208bc8" providerId="ADAL" clId="{30AB4727-B9DD-094C-A8EA-2669101BC434}" dt="2023-03-09T16:16:12.534" v="570" actId="20577"/>
          <ac:spMkLst>
            <pc:docMk/>
            <pc:sldMk cId="3970350796" sldId="1976"/>
            <ac:spMk id="3" creationId="{A4B454DC-CDAF-E799-D576-0DCDBE347632}"/>
          </ac:spMkLst>
        </pc:spChg>
        <pc:picChg chg="del mod">
          <ac:chgData name="Daniel Khashabi" userId="62390808-c838-45e6-be59-d6fd0d208bc8" providerId="ADAL" clId="{30AB4727-B9DD-094C-A8EA-2669101BC434}" dt="2023-03-09T16:10:39.780" v="538" actId="478"/>
          <ac:picMkLst>
            <pc:docMk/>
            <pc:sldMk cId="3970350796" sldId="1976"/>
            <ac:picMk id="5" creationId="{FF90C698-2E65-7E3C-12B2-5222D2EBF7E9}"/>
          </ac:picMkLst>
        </pc:picChg>
      </pc:sldChg>
      <pc:sldChg chg="del">
        <pc:chgData name="Daniel Khashabi" userId="62390808-c838-45e6-be59-d6fd0d208bc8" providerId="ADAL" clId="{30AB4727-B9DD-094C-A8EA-2669101BC434}" dt="2023-03-09T16:13:19.581" v="556" actId="2696"/>
        <pc:sldMkLst>
          <pc:docMk/>
          <pc:sldMk cId="718193449" sldId="197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804601291" sldId="1978"/>
        </pc:sldMkLst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4036649788" sldId="1978"/>
        </pc:sldMkLst>
        <pc:picChg chg="mod">
          <ac:chgData name="Daniel Khashabi" userId="62390808-c838-45e6-be59-d6fd0d208bc8" providerId="ADAL" clId="{30AB4727-B9DD-094C-A8EA-2669101BC434}" dt="2023-03-09T15:56:22.858" v="204" actId="1076"/>
          <ac:picMkLst>
            <pc:docMk/>
            <pc:sldMk cId="4036649788" sldId="1978"/>
            <ac:picMk id="8" creationId="{9D55D88A-BCCF-5906-1B17-8E5ECA8805C1}"/>
          </ac:picMkLst>
        </pc:picChg>
      </pc:sldChg>
      <pc:sldChg chg="del">
        <pc:chgData name="Daniel Khashabi" userId="62390808-c838-45e6-be59-d6fd0d208bc8" providerId="ADAL" clId="{30AB4727-B9DD-094C-A8EA-2669101BC434}" dt="2023-03-09T21:49:10.940" v="720" actId="2696"/>
        <pc:sldMkLst>
          <pc:docMk/>
          <pc:sldMk cId="2190952757" sldId="1980"/>
        </pc:sldMkLst>
      </pc:sldChg>
      <pc:sldChg chg="del">
        <pc:chgData name="Daniel Khashabi" userId="62390808-c838-45e6-be59-d6fd0d208bc8" providerId="ADAL" clId="{30AB4727-B9DD-094C-A8EA-2669101BC434}" dt="2023-03-09T21:49:10.944" v="721" actId="2696"/>
        <pc:sldMkLst>
          <pc:docMk/>
          <pc:sldMk cId="3831824080" sldId="1981"/>
        </pc:sldMkLst>
      </pc:sldChg>
      <pc:sldChg chg="del">
        <pc:chgData name="Daniel Khashabi" userId="62390808-c838-45e6-be59-d6fd0d208bc8" providerId="ADAL" clId="{30AB4727-B9DD-094C-A8EA-2669101BC434}" dt="2023-03-09T21:49:10.927" v="718" actId="2696"/>
        <pc:sldMkLst>
          <pc:docMk/>
          <pc:sldMk cId="2175633578" sldId="1982"/>
        </pc:sldMkLst>
      </pc:sldChg>
      <pc:sldChg chg="del">
        <pc:chgData name="Daniel Khashabi" userId="62390808-c838-45e6-be59-d6fd0d208bc8" providerId="ADAL" clId="{30AB4727-B9DD-094C-A8EA-2669101BC434}" dt="2023-03-09T21:49:10.815" v="706" actId="2696"/>
        <pc:sldMkLst>
          <pc:docMk/>
          <pc:sldMk cId="2518002378" sldId="1983"/>
        </pc:sldMkLst>
      </pc:sldChg>
      <pc:sldChg chg="del">
        <pc:chgData name="Daniel Khashabi" userId="62390808-c838-45e6-be59-d6fd0d208bc8" providerId="ADAL" clId="{30AB4727-B9DD-094C-A8EA-2669101BC434}" dt="2023-03-09T21:49:12.773" v="960" actId="2696"/>
        <pc:sldMkLst>
          <pc:docMk/>
          <pc:sldMk cId="1694851328" sldId="1984"/>
        </pc:sldMkLst>
      </pc:sldChg>
      <pc:sldChg chg="del">
        <pc:chgData name="Daniel Khashabi" userId="62390808-c838-45e6-be59-d6fd0d208bc8" providerId="ADAL" clId="{30AB4727-B9DD-094C-A8EA-2669101BC434}" dt="2023-03-09T21:49:10.855" v="710" actId="2696"/>
        <pc:sldMkLst>
          <pc:docMk/>
          <pc:sldMk cId="3067692112" sldId="1985"/>
        </pc:sldMkLst>
      </pc:sldChg>
      <pc:sldChg chg="del">
        <pc:chgData name="Daniel Khashabi" userId="62390808-c838-45e6-be59-d6fd0d208bc8" providerId="ADAL" clId="{30AB4727-B9DD-094C-A8EA-2669101BC434}" dt="2023-03-09T21:49:10.864" v="711" actId="2696"/>
        <pc:sldMkLst>
          <pc:docMk/>
          <pc:sldMk cId="2495022789" sldId="1986"/>
        </pc:sldMkLst>
      </pc:sldChg>
      <pc:sldChg chg="del">
        <pc:chgData name="Daniel Khashabi" userId="62390808-c838-45e6-be59-d6fd0d208bc8" providerId="ADAL" clId="{30AB4727-B9DD-094C-A8EA-2669101BC434}" dt="2023-03-09T21:49:10.900" v="714" actId="2696"/>
        <pc:sldMkLst>
          <pc:docMk/>
          <pc:sldMk cId="2050025572" sldId="1988"/>
        </pc:sldMkLst>
      </pc:sldChg>
      <pc:sldChg chg="del">
        <pc:chgData name="Daniel Khashabi" userId="62390808-c838-45e6-be59-d6fd0d208bc8" providerId="ADAL" clId="{30AB4727-B9DD-094C-A8EA-2669101BC434}" dt="2023-03-09T21:49:10.910" v="715" actId="2696"/>
        <pc:sldMkLst>
          <pc:docMk/>
          <pc:sldMk cId="2115029569" sldId="1989"/>
        </pc:sldMkLst>
      </pc:sldChg>
      <pc:sldChg chg="del">
        <pc:chgData name="Daniel Khashabi" userId="62390808-c838-45e6-be59-d6fd0d208bc8" providerId="ADAL" clId="{30AB4727-B9DD-094C-A8EA-2669101BC434}" dt="2023-03-09T21:49:10.918" v="716" actId="2696"/>
        <pc:sldMkLst>
          <pc:docMk/>
          <pc:sldMk cId="2643503907" sldId="1990"/>
        </pc:sldMkLst>
      </pc:sldChg>
      <pc:sldChg chg="add">
        <pc:chgData name="Daniel Khashabi" userId="62390808-c838-45e6-be59-d6fd0d208bc8" providerId="ADAL" clId="{30AB4727-B9DD-094C-A8EA-2669101BC434}" dt="2023-03-09T16:03:14.239" v="420"/>
        <pc:sldMkLst>
          <pc:docMk/>
          <pc:sldMk cId="579766841" sldId="1991"/>
        </pc:sldMkLst>
      </pc:sldChg>
      <pc:sldChg chg="del">
        <pc:chgData name="Daniel Khashabi" userId="62390808-c838-45e6-be59-d6fd0d208bc8" providerId="ADAL" clId="{30AB4727-B9DD-094C-A8EA-2669101BC434}" dt="2023-03-09T16:03:06.322" v="419" actId="2696"/>
        <pc:sldMkLst>
          <pc:docMk/>
          <pc:sldMk cId="3708536808" sldId="1991"/>
        </pc:sldMkLst>
      </pc:sldChg>
      <pc:sldChg chg="del">
        <pc:chgData name="Daniel Khashabi" userId="62390808-c838-45e6-be59-d6fd0d208bc8" providerId="ADAL" clId="{30AB4727-B9DD-094C-A8EA-2669101BC434}" dt="2023-03-09T21:49:10.717" v="689" actId="2696"/>
        <pc:sldMkLst>
          <pc:docMk/>
          <pc:sldMk cId="1709155341" sldId="1992"/>
        </pc:sldMkLst>
      </pc:sldChg>
      <pc:sldChg chg="del">
        <pc:chgData name="Daniel Khashabi" userId="62390808-c838-45e6-be59-d6fd0d208bc8" providerId="ADAL" clId="{30AB4727-B9DD-094C-A8EA-2669101BC434}" dt="2023-03-09T21:49:10.722" v="690" actId="2696"/>
        <pc:sldMkLst>
          <pc:docMk/>
          <pc:sldMk cId="2653590996" sldId="1993"/>
        </pc:sldMkLst>
      </pc:sldChg>
      <pc:sldChg chg="del">
        <pc:chgData name="Daniel Khashabi" userId="62390808-c838-45e6-be59-d6fd0d208bc8" providerId="ADAL" clId="{30AB4727-B9DD-094C-A8EA-2669101BC434}" dt="2023-03-09T21:49:12.248" v="876" actId="2696"/>
        <pc:sldMkLst>
          <pc:docMk/>
          <pc:sldMk cId="1105420554" sldId="1994"/>
        </pc:sldMkLst>
      </pc:sldChg>
      <pc:sldChg chg="del">
        <pc:chgData name="Daniel Khashabi" userId="62390808-c838-45e6-be59-d6fd0d208bc8" providerId="ADAL" clId="{30AB4727-B9DD-094C-A8EA-2669101BC434}" dt="2023-03-09T21:49:12.253" v="877" actId="2696"/>
        <pc:sldMkLst>
          <pc:docMk/>
          <pc:sldMk cId="415636418" sldId="1995"/>
        </pc:sldMkLst>
      </pc:sldChg>
      <pc:sldChg chg="del">
        <pc:chgData name="Daniel Khashabi" userId="62390808-c838-45e6-be59-d6fd0d208bc8" providerId="ADAL" clId="{30AB4727-B9DD-094C-A8EA-2669101BC434}" dt="2023-03-09T21:49:12.258" v="878" actId="2696"/>
        <pc:sldMkLst>
          <pc:docMk/>
          <pc:sldMk cId="1001808723" sldId="1996"/>
        </pc:sldMkLst>
      </pc:sldChg>
      <pc:sldChg chg="del">
        <pc:chgData name="Daniel Khashabi" userId="62390808-c838-45e6-be59-d6fd0d208bc8" providerId="ADAL" clId="{30AB4727-B9DD-094C-A8EA-2669101BC434}" dt="2023-03-09T21:49:10.731" v="692" actId="2696"/>
        <pc:sldMkLst>
          <pc:docMk/>
          <pc:sldMk cId="3735310071" sldId="199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84254903" sldId="199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52118452" sldId="200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30AB4727-B9DD-094C-A8EA-2669101BC434}" dt="2023-03-09T21:49:10.747" v="695" actId="2696"/>
        <pc:sldMkLst>
          <pc:docMk/>
          <pc:sldMk cId="110927811" sldId="200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60711321" sldId="20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863723" sldId="20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50989394" sldId="200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833131720" sldId="200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676366699" sldId="200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95971232" sldId="200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897881730" sldId="201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733607112" sldId="201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151964613" sldId="201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77729592" sldId="201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92686192" sldId="202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21417663" sldId="2027"/>
        </pc:sldMkLst>
      </pc:sldChg>
      <pc:sldChg chg="add">
        <pc:chgData name="Daniel Khashabi" userId="62390808-c838-45e6-be59-d6fd0d208bc8" providerId="ADAL" clId="{30AB4727-B9DD-094C-A8EA-2669101BC434}" dt="2023-03-09T16:12:00.683" v="553"/>
        <pc:sldMkLst>
          <pc:docMk/>
          <pc:sldMk cId="22052206" sldId="2028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30AB4727-B9DD-094C-A8EA-2669101BC434}" dt="2023-03-09T16:11:07.848" v="548" actId="20577"/>
          <ac:spMkLst>
            <pc:docMk/>
            <pc:sldMk cId="1677020065" sldId="2028"/>
            <ac:spMk id="2" creationId="{3673C834-9BA6-7DD3-D841-67D0D0206889}"/>
          </ac:spMkLst>
        </pc:spChg>
      </pc:sldChg>
      <pc:sldChg chg="del mod modShow">
        <pc:chgData name="Daniel Khashabi" userId="62390808-c838-45e6-be59-d6fd0d208bc8" providerId="ADAL" clId="{30AB4727-B9DD-094C-A8EA-2669101BC434}" dt="2023-03-09T21:49:09.737" v="598" actId="2696"/>
        <pc:sldMkLst>
          <pc:docMk/>
          <pc:sldMk cId="206691509" sldId="2029"/>
        </pc:sldMkLst>
      </pc:sldChg>
      <pc:sldChg chg="del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506261725" sldId="2031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30AB4727-B9DD-094C-A8EA-2669101BC434}" dt="2023-03-09T21:49:09.987" v="623" actId="2696"/>
        <pc:sldMkLst>
          <pc:docMk/>
          <pc:sldMk cId="1121421178" sldId="2033"/>
        </pc:sldMkLst>
      </pc:sldChg>
      <pc:sldChg chg="del">
        <pc:chgData name="Daniel Khashabi" userId="62390808-c838-45e6-be59-d6fd0d208bc8" providerId="ADAL" clId="{30AB4727-B9DD-094C-A8EA-2669101BC434}" dt="2023-03-09T21:49:09.995" v="624" actId="2696"/>
        <pc:sldMkLst>
          <pc:docMk/>
          <pc:sldMk cId="3960782592" sldId="2034"/>
        </pc:sldMkLst>
      </pc:sldChg>
      <pc:sldChg chg="del">
        <pc:chgData name="Daniel Khashabi" userId="62390808-c838-45e6-be59-d6fd0d208bc8" providerId="ADAL" clId="{30AB4727-B9DD-094C-A8EA-2669101BC434}" dt="2023-03-09T21:49:10.727" v="691" actId="2696"/>
        <pc:sldMkLst>
          <pc:docMk/>
          <pc:sldMk cId="4124859451" sldId="2036"/>
        </pc:sldMkLst>
      </pc:sldChg>
      <pc:sldChg chg="del">
        <pc:chgData name="Daniel Khashabi" userId="62390808-c838-45e6-be59-d6fd0d208bc8" providerId="ADAL" clId="{30AB4727-B9DD-094C-A8EA-2669101BC434}" dt="2023-03-02T21:05:01.729" v="22" actId="2696"/>
        <pc:sldMkLst>
          <pc:docMk/>
          <pc:sldMk cId="1225566192" sldId="2037"/>
        </pc:sldMkLst>
      </pc:sldChg>
      <pc:sldMasterChg chg="delSldLayout">
        <pc:chgData name="Daniel Khashabi" userId="62390808-c838-45e6-be59-d6fd0d208bc8" providerId="ADAL" clId="{30AB4727-B9DD-094C-A8EA-2669101BC434}" dt="2023-03-09T21:49:12.770" v="959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30AB4727-B9DD-094C-A8EA-2669101BC434}" dt="2023-03-09T21:49:12.758" v="955" actId="2696"/>
          <pc:sldLayoutMkLst>
            <pc:docMk/>
            <pc:sldMasterMk cId="0" sldId="2147483684"/>
            <pc:sldLayoutMk cId="0" sldId="2147483657"/>
          </pc:sldLayoutMkLst>
        </pc:sldLayoutChg>
        <pc:sldLayoutChg chg="del">
          <pc:chgData name="Daniel Khashabi" userId="62390808-c838-45e6-be59-d6fd0d208bc8" providerId="ADAL" clId="{30AB4727-B9DD-094C-A8EA-2669101BC434}" dt="2023-03-09T21:49:11.350" v="772" actId="2696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Daniel Khashabi" userId="62390808-c838-45e6-be59-d6fd0d208bc8" providerId="ADAL" clId="{30AB4727-B9DD-094C-A8EA-2669101BC434}" dt="2023-03-09T21:49:11.091" v="742" actId="2696"/>
          <pc:sldLayoutMkLst>
            <pc:docMk/>
            <pc:sldMasterMk cId="0" sldId="2147483684"/>
            <pc:sldLayoutMk cId="3024834713" sldId="2147483687"/>
          </pc:sldLayoutMkLst>
        </pc:sldLayoutChg>
        <pc:sldLayoutChg chg="del">
          <pc:chgData name="Daniel Khashabi" userId="62390808-c838-45e6-be59-d6fd0d208bc8" providerId="ADAL" clId="{30AB4727-B9DD-094C-A8EA-2669101BC434}" dt="2023-03-02T21:05:08.978" v="25" actId="2696"/>
          <pc:sldLayoutMkLst>
            <pc:docMk/>
            <pc:sldMasterMk cId="0" sldId="2147483684"/>
            <pc:sldLayoutMk cId="678689711" sldId="2147483688"/>
          </pc:sldLayoutMkLst>
        </pc:sldLayoutChg>
        <pc:sldLayoutChg chg="del">
          <pc:chgData name="Daniel Khashabi" userId="62390808-c838-45e6-be59-d6fd0d208bc8" providerId="ADAL" clId="{30AB4727-B9DD-094C-A8EA-2669101BC434}" dt="2023-03-09T21:49:12.233" v="872" actId="2696"/>
          <pc:sldLayoutMkLst>
            <pc:docMk/>
            <pc:sldMasterMk cId="0" sldId="2147483684"/>
            <pc:sldLayoutMk cId="2459604126" sldId="2147483689"/>
          </pc:sldLayoutMkLst>
        </pc:sldLayoutChg>
        <pc:sldLayoutChg chg="del">
          <pc:chgData name="Daniel Khashabi" userId="62390808-c838-45e6-be59-d6fd0d208bc8" providerId="ADAL" clId="{30AB4727-B9DD-094C-A8EA-2669101BC434}" dt="2023-03-09T21:49:12.689" v="941" actId="269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30AB4727-B9DD-094C-A8EA-2669101BC434}" dt="2023-03-09T21:49:12.698" v="944" actId="269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30AB4727-B9DD-094C-A8EA-2669101BC434}" dt="2023-03-09T21:49:12.707" v="946" actId="269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30AB4727-B9DD-094C-A8EA-2669101BC434}" dt="2023-03-09T21:49:10.513" v="668" actId="2696"/>
          <pc:sldLayoutMkLst>
            <pc:docMk/>
            <pc:sldMasterMk cId="0" sldId="2147483684"/>
            <pc:sldLayoutMk cId="3742213653" sldId="2147483695"/>
          </pc:sldLayoutMkLst>
        </pc:sldLayoutChg>
        <pc:sldLayoutChg chg="del">
          <pc:chgData name="Daniel Khashabi" userId="62390808-c838-45e6-be59-d6fd0d208bc8" providerId="ADAL" clId="{30AB4727-B9DD-094C-A8EA-2669101BC434}" dt="2023-03-09T21:49:10.765" v="699" actId="269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30AB4727-B9DD-094C-A8EA-2669101BC434}" dt="2023-03-09T21:49:12.770" v="959" actId="2696"/>
          <pc:sldLayoutMkLst>
            <pc:docMk/>
            <pc:sldMasterMk cId="0" sldId="2147483684"/>
            <pc:sldLayoutMk cId="1251421853" sldId="2147483697"/>
          </pc:sldLayoutMkLst>
        </pc:sldLayoutChg>
      </pc:sldMaster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3-02T17:01:17.233" v="10396" actId="2057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3-02T14:49:44.764" v="9947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1"/>
        </pc:sldMkLst>
      </pc:sldChg>
      <pc:sldChg chg="addSp delSp modSp mod chgLayout">
        <pc:chgData name="Daniel Khashabi" userId="62390808-c838-45e6-be59-d6fd0d208bc8" providerId="ADAL" clId="{869B6155-D3EA-B248-88FD-3C87DF8AEA16}" dt="2023-03-02T14:59:40.203" v="10162" actId="368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2"/>
        </pc:sldMkLst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49:44.764" v="9947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57:44.843" v="10152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3-02T14:57:44.843" v="10152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3-02T14:49:44.764" v="9947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3-02T14:49:44.764" v="994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3-02T14:59:48.396" v="10165" actId="368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mod">
        <pc:chgData name="Daniel Khashabi" userId="62390808-c838-45e6-be59-d6fd0d208bc8" providerId="ADAL" clId="{869B6155-D3EA-B248-88FD-3C87DF8AEA16}" dt="2023-03-02T14:44:17.451" v="9843" actId="20577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">
        <pc:chgData name="Daniel Khashabi" userId="62390808-c838-45e6-be59-d6fd0d208bc8" providerId="ADAL" clId="{869B6155-D3EA-B248-88FD-3C87DF8AEA16}" dt="2023-03-02T14:07:58.572" v="9021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mod">
        <pc:chgData name="Daniel Khashabi" userId="62390808-c838-45e6-be59-d6fd0d208bc8" providerId="ADAL" clId="{869B6155-D3EA-B248-88FD-3C87DF8AEA16}" dt="2023-03-02T14:07:58.608" v="9022" actId="2763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</pc:chgInfo>
</file>

<file path=ppt/comments/modernComment_7C7_228E8A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09A9F0-5DD5-EE43-AD86-2E2F5073A391}" authorId="{AC97BE05-7214-46BD-569F-A0959E827800}" status="resolved" created="2023-02-27T02:22:13.549">
    <pc:sldMkLst xmlns:pc="http://schemas.microsoft.com/office/powerpoint/2013/main/command">
      <pc:docMk/>
      <pc:sldMk cId="918904744" sldId="1991"/>
    </pc:sldMkLst>
    <p188:txBody>
      <a:bodyPr/>
      <a:lstStyle/>
      <a:p>
        <a:r>
          <a:rPr lang="en-US"/>
          <a:t>LLamma should be added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f7412a2f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f7412a2f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17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f7412a2f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f7412a2f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593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bf7412a2f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bf7412a2f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33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bf7412a2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3bf7412a2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87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3/9/23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3/9/23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2" r:id="rId2"/>
    <p:sldLayoutId id="2147483653" r:id="rId3"/>
    <p:sldLayoutId id="2147483677" r:id="rId4"/>
    <p:sldLayoutId id="2147483678" r:id="rId5"/>
    <p:sldLayoutId id="2147483679" r:id="rId6"/>
    <p:sldLayoutId id="2147483655" r:id="rId7"/>
    <p:sldLayoutId id="2147483656" r:id="rId8"/>
    <p:sldLayoutId id="2147483680" r:id="rId9"/>
    <p:sldLayoutId id="2147483681" r:id="rId10"/>
    <p:sldLayoutId id="2147483672" r:id="rId11"/>
    <p:sldLayoutId id="214748369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005.1416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005.1416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arxiv.org/abs/2005.14165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pt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jalammar.github.io/illustrated-gpt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openai.com/playground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6b.eleuther.ai/" TargetMode="External"/><Relationship Id="rId2" Type="http://schemas.microsoft.com/office/2018/10/relationships/comments" Target="../comments/modernComment_7C7_228E8A3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facebookresearch/llama" TargetMode="External"/><Relationship Id="rId5" Type="http://schemas.openxmlformats.org/officeDocument/2006/relationships/hyperlink" Target="https://huggingface.co/bigscience/bloom" TargetMode="External"/><Relationship Id="rId4" Type="http://schemas.openxmlformats.org/officeDocument/2006/relationships/hyperlink" Target="https://huggingface.co/facebook/opt-125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1008992"/>
            <a:ext cx="8520600" cy="1504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Large Language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83C61-CDA1-61F7-C8D2-09CBFCD4CC06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Chris Tanner, Jacob Devlin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C834-9BA6-7DD3-D841-67D0D020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Phases of Paradigms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C1A02E-7EF9-4C58-0C73-80DD5433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54" y="1152525"/>
            <a:ext cx="5679491" cy="3416300"/>
          </a:xfrm>
        </p:spPr>
      </p:pic>
    </p:spTree>
    <p:extLst>
      <p:ext uri="{BB962C8B-B14F-4D97-AF65-F5344CB8AC3E}">
        <p14:creationId xmlns:p14="http://schemas.microsoft.com/office/powerpoint/2010/main" val="2205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F9FD-2811-8252-F362-1F50800D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447675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4800" dirty="0"/>
              <a:t>“I have an extremely large collection of clean labeled data”</a:t>
            </a:r>
          </a:p>
          <a:p>
            <a:pPr marL="114300" indent="0" algn="r">
              <a:buNone/>
            </a:pPr>
            <a:r>
              <a:rPr lang="en-US" sz="2800" dirty="0"/>
              <a:t>- No one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53E5BB73-2F7A-1BCA-3BE4-499FDC89DD0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</a:rPr>
              <a:t>Colin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</a:rPr>
              <a:t>Raffel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2925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Limitations of Pre-training -&gt; Fine-tuning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F074E-03F7-9D02-74CA-990E521D1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Often you need a </a:t>
            </a:r>
            <a:r>
              <a:rPr lang="en-US" sz="2000" dirty="0">
                <a:solidFill>
                  <a:srgbClr val="C00000"/>
                </a:solidFill>
              </a:rPr>
              <a:t>large labeled data</a:t>
            </a:r>
          </a:p>
          <a:p>
            <a:pPr lvl="1"/>
            <a:r>
              <a:rPr lang="en-US" sz="1600" dirty="0"/>
              <a:t>Though more pre-training can reduce the need for labeled data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End up with </a:t>
            </a:r>
            <a:r>
              <a:rPr lang="en-US" sz="2000" dirty="0">
                <a:solidFill>
                  <a:srgbClr val="C00000"/>
                </a:solidFill>
              </a:rPr>
              <a:t>many copies </a:t>
            </a:r>
            <a:r>
              <a:rPr lang="en-US" sz="2000" dirty="0"/>
              <a:t>(or sub-copies) of the same model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760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E742E-B427-6BAD-9A7B-B7BA69D4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Extrapolating to Unnatural Language Processing with GPT-3's In-context  Learning: The Good, the Bad, and the Mysterious | SAIL Blog">
            <a:extLst>
              <a:ext uri="{FF2B5EF4-FFF2-40B4-BE49-F238E27FC236}">
                <a16:creationId xmlns:a16="http://schemas.microsoft.com/office/drawing/2014/main" id="{2F90DCFF-3402-AE62-A925-EEE5B96E4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9"/>
          <a:stretch/>
        </p:blipFill>
        <p:spPr bwMode="auto">
          <a:xfrm>
            <a:off x="1326354" y="1606184"/>
            <a:ext cx="6226172" cy="27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3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372A-92FB-D67D-2F46-09A4D302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B719B-82FC-121F-BFD6-6EB163E33138}"/>
              </a:ext>
            </a:extLst>
          </p:cNvPr>
          <p:cNvSpPr txBox="1"/>
          <p:nvPr/>
        </p:nvSpPr>
        <p:spPr>
          <a:xfrm>
            <a:off x="1244600" y="4698475"/>
            <a:ext cx="647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https://gpt3experiments.substack.com/p/is-gpt-3-really-doing-few-shot-learning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55D88A-BCCF-5906-1B17-8E5ECA880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461" y="1149950"/>
            <a:ext cx="3005078" cy="3416300"/>
          </a:xfrm>
        </p:spPr>
      </p:pic>
    </p:spTree>
    <p:extLst>
      <p:ext uri="{BB962C8B-B14F-4D97-AF65-F5344CB8AC3E}">
        <p14:creationId xmlns:p14="http://schemas.microsoft.com/office/powerpoint/2010/main" val="80460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6014"/>
          <a:stretch/>
        </p:blipFill>
        <p:spPr>
          <a:xfrm>
            <a:off x="1841016" y="1017725"/>
            <a:ext cx="5662647" cy="40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84A7E-B423-7C11-D861-07D325F3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In-context Learning</a:t>
            </a:r>
          </a:p>
        </p:txBody>
      </p:sp>
    </p:spTree>
    <p:extLst>
      <p:ext uri="{BB962C8B-B14F-4D97-AF65-F5344CB8AC3E}">
        <p14:creationId xmlns:p14="http://schemas.microsoft.com/office/powerpoint/2010/main" val="313498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1750" y="1345026"/>
            <a:ext cx="49536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latin typeface="Corbel" panose="020B0503020204020204" pitchFamily="34" charset="0"/>
                <a:cs typeface="Roboto"/>
              </a:rPr>
              <a:t>An 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effortlessly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accomplished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and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5" dirty="0">
                <a:latin typeface="Corbel" panose="020B0503020204020204" pitchFamily="34" charset="0"/>
                <a:cs typeface="Roboto"/>
              </a:rPr>
              <a:t>richly</a:t>
            </a:r>
            <a:r>
              <a:rPr sz="160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resonant</a:t>
            </a:r>
            <a:r>
              <a:rPr sz="160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work. </a:t>
            </a:r>
            <a:r>
              <a:rPr sz="1600" spc="-38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30" dirty="0">
                <a:latin typeface="Corbel" panose="020B0503020204020204" pitchFamily="34" charset="0"/>
                <a:cs typeface="Roboto"/>
              </a:rPr>
              <a:t>A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mostly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tired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retread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10" dirty="0">
                <a:latin typeface="Corbel" panose="020B0503020204020204" pitchFamily="34" charset="0"/>
                <a:cs typeface="Roboto"/>
              </a:rPr>
              <a:t>of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5" dirty="0">
                <a:latin typeface="Corbel" panose="020B0503020204020204" pitchFamily="34" charset="0"/>
                <a:cs typeface="Roboto"/>
              </a:rPr>
              <a:t>several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other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mob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tales.</a:t>
            </a:r>
            <a:endParaRPr sz="1600" dirty="0">
              <a:latin typeface="Corbel" panose="020B0503020204020204" pitchFamily="34" charset="0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30" dirty="0">
                <a:latin typeface="Corbel" panose="020B0503020204020204" pitchFamily="34" charset="0"/>
                <a:cs typeface="Roboto"/>
              </a:rPr>
              <a:t>A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50" dirty="0">
                <a:latin typeface="Corbel" panose="020B0503020204020204" pitchFamily="34" charset="0"/>
                <a:cs typeface="Roboto"/>
              </a:rPr>
              <a:t>three-hour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cinema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master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class.</a:t>
            </a:r>
            <a:endParaRPr sz="1600" dirty="0">
              <a:latin typeface="Corbel" panose="020B0503020204020204" pitchFamily="34" charset="0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58150" y="1345026"/>
            <a:ext cx="1308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latin typeface="Corbel" panose="020B0503020204020204" pitchFamily="34" charset="0"/>
                <a:cs typeface="Roboto"/>
              </a:rPr>
              <a:t>It</a:t>
            </a:r>
            <a:r>
              <a:rPr sz="1600" spc="35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was</a:t>
            </a:r>
            <a:r>
              <a:rPr sz="1600" spc="37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great!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It</a:t>
            </a:r>
            <a:r>
              <a:rPr sz="1600" spc="-55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was</a:t>
            </a:r>
            <a:r>
              <a:rPr sz="1600" spc="-5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terrible!</a:t>
            </a:r>
            <a:endParaRPr sz="1600" dirty="0">
              <a:latin typeface="Corbel" panose="020B0503020204020204" pitchFamily="34" charset="0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242695" algn="l"/>
              </a:tabLst>
            </a:pPr>
            <a:r>
              <a:rPr sz="1600" spc="-25" dirty="0">
                <a:latin typeface="Corbel" panose="020B0503020204020204" pitchFamily="34" charset="0"/>
                <a:cs typeface="Roboto"/>
              </a:rPr>
              <a:t>I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t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 </a:t>
            </a:r>
            <a:r>
              <a:rPr sz="1600" spc="-20" dirty="0">
                <a:latin typeface="Corbel" panose="020B0503020204020204" pitchFamily="34" charset="0"/>
                <a:cs typeface="Roboto"/>
              </a:rPr>
              <a:t>wa</a:t>
            </a:r>
            <a:r>
              <a:rPr sz="1600" spc="-10" dirty="0">
                <a:latin typeface="Corbel" panose="020B0503020204020204" pitchFamily="34" charset="0"/>
                <a:cs typeface="Roboto"/>
              </a:rPr>
              <a:t>s</a:t>
            </a:r>
            <a:r>
              <a:rPr sz="1600" spc="-5" dirty="0">
                <a:latin typeface="Corbel" panose="020B0503020204020204" pitchFamily="34" charset="0"/>
                <a:cs typeface="Roboto"/>
              </a:rPr>
              <a:t> </a:t>
            </a:r>
            <a:r>
              <a:rPr sz="16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600" spc="-15" dirty="0">
                <a:latin typeface="Corbel" panose="020B0503020204020204" pitchFamily="34" charset="0"/>
                <a:cs typeface="Roboto"/>
              </a:rPr>
              <a:t>!</a:t>
            </a:r>
            <a:endParaRPr sz="1600" dirty="0">
              <a:latin typeface="Corbel" panose="020B0503020204020204" pitchFamily="34" charset="0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800" y="1402049"/>
            <a:ext cx="7199630" cy="793115"/>
          </a:xfrm>
          <a:custGeom>
            <a:avLst/>
            <a:gdLst/>
            <a:ahLst/>
            <a:cxnLst/>
            <a:rect l="l" t="t" r="r" b="b"/>
            <a:pathLst>
              <a:path w="7199630" h="793114">
                <a:moveTo>
                  <a:pt x="0" y="132152"/>
                </a:moveTo>
                <a:lnTo>
                  <a:pt x="6737" y="90382"/>
                </a:lnTo>
                <a:lnTo>
                  <a:pt x="25497" y="54105"/>
                </a:lnTo>
                <a:lnTo>
                  <a:pt x="54105" y="25497"/>
                </a:lnTo>
                <a:lnTo>
                  <a:pt x="90382" y="6737"/>
                </a:lnTo>
                <a:lnTo>
                  <a:pt x="132152" y="0"/>
                </a:lnTo>
                <a:lnTo>
                  <a:pt x="7067247" y="0"/>
                </a:lnTo>
                <a:lnTo>
                  <a:pt x="7117819" y="10059"/>
                </a:lnTo>
                <a:lnTo>
                  <a:pt x="7160693" y="38706"/>
                </a:lnTo>
                <a:lnTo>
                  <a:pt x="7189340" y="81580"/>
                </a:lnTo>
                <a:lnTo>
                  <a:pt x="7199399" y="132152"/>
                </a:lnTo>
                <a:lnTo>
                  <a:pt x="7199399" y="660747"/>
                </a:lnTo>
                <a:lnTo>
                  <a:pt x="7192662" y="702517"/>
                </a:lnTo>
                <a:lnTo>
                  <a:pt x="7173902" y="738794"/>
                </a:lnTo>
                <a:lnTo>
                  <a:pt x="7145295" y="767402"/>
                </a:lnTo>
                <a:lnTo>
                  <a:pt x="7109017" y="786162"/>
                </a:lnTo>
                <a:lnTo>
                  <a:pt x="7067247" y="792899"/>
                </a:lnTo>
                <a:lnTo>
                  <a:pt x="132152" y="792899"/>
                </a:lnTo>
                <a:lnTo>
                  <a:pt x="90382" y="786162"/>
                </a:lnTo>
                <a:lnTo>
                  <a:pt x="54105" y="767402"/>
                </a:lnTo>
                <a:lnTo>
                  <a:pt x="25497" y="738794"/>
                </a:lnTo>
                <a:lnTo>
                  <a:pt x="6737" y="702517"/>
                </a:lnTo>
                <a:lnTo>
                  <a:pt x="0" y="660747"/>
                </a:lnTo>
                <a:lnTo>
                  <a:pt x="0" y="132152"/>
                </a:lnTo>
                <a:close/>
              </a:path>
            </a:pathLst>
          </a:custGeom>
          <a:ln w="2857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4658A7-9432-BE0B-6C76-8E77908C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In-context Learning: </a:t>
            </a:r>
            <a:r>
              <a:rPr lang="en-US" spc="-40" dirty="0"/>
              <a:t>Terminologies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9ABE1C9-C5C4-E139-A618-9D8B1430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US" sz="1800" spc="-55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Prompt:</a:t>
            </a:r>
            <a:r>
              <a:rPr lang="en-US" sz="1800" spc="-70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conditioning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text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coming</a:t>
            </a:r>
            <a:r>
              <a:rPr lang="en-US" sz="18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before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test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input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975"/>
              </a:spcBef>
            </a:pPr>
            <a:r>
              <a:rPr lang="en-US" sz="1800" spc="-30" dirty="0">
                <a:solidFill>
                  <a:srgbClr val="B45F06"/>
                </a:solidFill>
                <a:latin typeface="Corbel" panose="020B0503020204020204" pitchFamily="34" charset="0"/>
                <a:cs typeface="Trebuchet MS"/>
              </a:rPr>
              <a:t>Demonstrations: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special instance </a:t>
            </a:r>
            <a:r>
              <a:rPr lang="en-US" sz="18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of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which </a:t>
            </a:r>
            <a:r>
              <a:rPr lang="en-US" sz="1800" spc="-3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is </a:t>
            </a:r>
            <a:r>
              <a:rPr lang="en-US" sz="1800" spc="-4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concatenation </a:t>
            </a:r>
            <a:r>
              <a:rPr lang="en-US" sz="18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of </a:t>
            </a:r>
            <a:r>
              <a:rPr lang="en-US" sz="18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 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k-shot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training </a:t>
            </a:r>
            <a:r>
              <a:rPr lang="en-US" sz="1800" spc="-38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data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(in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in-context</a:t>
            </a:r>
            <a:r>
              <a:rPr lang="en-US" sz="18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learning, </a:t>
            </a:r>
            <a:r>
              <a:rPr lang="en-US" sz="1800" spc="-2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prompt==demonstrations)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Corbel" panose="020B0503020204020204" pitchFamily="34" charset="0"/>
              <a:cs typeface="Microsoft Sans Serif"/>
            </a:endParaRPr>
          </a:p>
          <a:p>
            <a:pPr marL="1311275">
              <a:lnSpc>
                <a:spcPct val="100000"/>
              </a:lnSpc>
            </a:pPr>
            <a:r>
              <a:rPr lang="en-US" sz="1600" spc="-6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(</a:t>
            </a:r>
            <a:r>
              <a:rPr lang="en-US" sz="16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prompt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2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can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be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4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description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about</a:t>
            </a:r>
            <a:r>
              <a:rPr lang="en-US" sz="1600" spc="-10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the</a:t>
            </a:r>
            <a:r>
              <a:rPr lang="en-US" sz="1600" spc="-1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600" spc="-35" dirty="0">
                <a:solidFill>
                  <a:srgbClr val="434343"/>
                </a:solidFill>
                <a:latin typeface="Corbel" panose="020B0503020204020204" pitchFamily="34" charset="0"/>
                <a:cs typeface="Microsoft Sans Serif"/>
              </a:rPr>
              <a:t>task)</a:t>
            </a:r>
            <a:endParaRPr lang="en-US" sz="1600" dirty="0">
              <a:latin typeface="Corbel" panose="020B0503020204020204" pitchFamily="34" charset="0"/>
              <a:cs typeface="Microsoft Sans Serif"/>
            </a:endParaRPr>
          </a:p>
          <a:p>
            <a:endParaRPr lang="en-US" dirty="0"/>
          </a:p>
        </p:txBody>
      </p:sp>
      <p:grpSp>
        <p:nvGrpSpPr>
          <p:cNvPr id="6" name="object 6"/>
          <p:cNvGrpSpPr/>
          <p:nvPr/>
        </p:nvGrpSpPr>
        <p:grpSpPr>
          <a:xfrm>
            <a:off x="832276" y="1093976"/>
            <a:ext cx="2232025" cy="236854"/>
            <a:chOff x="832276" y="1093976"/>
            <a:chExt cx="2232025" cy="236854"/>
          </a:xfrm>
        </p:grpSpPr>
        <p:sp>
          <p:nvSpPr>
            <p:cNvPr id="7" name="object 7"/>
            <p:cNvSpPr/>
            <p:nvPr/>
          </p:nvSpPr>
          <p:spPr>
            <a:xfrm>
              <a:off x="837038" y="1098738"/>
              <a:ext cx="2222500" cy="227329"/>
            </a:xfrm>
            <a:custGeom>
              <a:avLst/>
              <a:gdLst/>
              <a:ahLst/>
              <a:cxnLst/>
              <a:rect l="l" t="t" r="r" b="b"/>
              <a:pathLst>
                <a:path w="2222500" h="227330">
                  <a:moveTo>
                    <a:pt x="2184249" y="227099"/>
                  </a:moveTo>
                  <a:lnTo>
                    <a:pt x="37850" y="227099"/>
                  </a:lnTo>
                  <a:lnTo>
                    <a:pt x="23117" y="224125"/>
                  </a:lnTo>
                  <a:lnTo>
                    <a:pt x="11086" y="216013"/>
                  </a:lnTo>
                  <a:lnTo>
                    <a:pt x="2974" y="203982"/>
                  </a:lnTo>
                  <a:lnTo>
                    <a:pt x="0" y="189249"/>
                  </a:lnTo>
                  <a:lnTo>
                    <a:pt x="0" y="37850"/>
                  </a:lnTo>
                  <a:lnTo>
                    <a:pt x="2974" y="23117"/>
                  </a:lnTo>
                  <a:lnTo>
                    <a:pt x="11086" y="11086"/>
                  </a:lnTo>
                  <a:lnTo>
                    <a:pt x="23117" y="2974"/>
                  </a:lnTo>
                  <a:lnTo>
                    <a:pt x="37850" y="0"/>
                  </a:lnTo>
                  <a:lnTo>
                    <a:pt x="2184249" y="0"/>
                  </a:lnTo>
                  <a:lnTo>
                    <a:pt x="2219218" y="23365"/>
                  </a:lnTo>
                  <a:lnTo>
                    <a:pt x="2222099" y="37850"/>
                  </a:lnTo>
                  <a:lnTo>
                    <a:pt x="2222099" y="189249"/>
                  </a:lnTo>
                  <a:lnTo>
                    <a:pt x="2219125" y="203982"/>
                  </a:lnTo>
                  <a:lnTo>
                    <a:pt x="2211013" y="216013"/>
                  </a:lnTo>
                  <a:lnTo>
                    <a:pt x="2198982" y="224125"/>
                  </a:lnTo>
                  <a:lnTo>
                    <a:pt x="2184249" y="22709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37038" y="1098738"/>
              <a:ext cx="2222500" cy="227329"/>
            </a:xfrm>
            <a:custGeom>
              <a:avLst/>
              <a:gdLst/>
              <a:ahLst/>
              <a:cxnLst/>
              <a:rect l="l" t="t" r="r" b="b"/>
              <a:pathLst>
                <a:path w="2222500" h="227330">
                  <a:moveTo>
                    <a:pt x="0" y="37850"/>
                  </a:moveTo>
                  <a:lnTo>
                    <a:pt x="2974" y="23117"/>
                  </a:lnTo>
                  <a:lnTo>
                    <a:pt x="11086" y="11086"/>
                  </a:lnTo>
                  <a:lnTo>
                    <a:pt x="23117" y="2974"/>
                  </a:lnTo>
                  <a:lnTo>
                    <a:pt x="37850" y="0"/>
                  </a:lnTo>
                  <a:lnTo>
                    <a:pt x="2184249" y="0"/>
                  </a:lnTo>
                  <a:lnTo>
                    <a:pt x="2219218" y="23365"/>
                  </a:lnTo>
                  <a:lnTo>
                    <a:pt x="2222099" y="37850"/>
                  </a:lnTo>
                  <a:lnTo>
                    <a:pt x="2222099" y="189249"/>
                  </a:lnTo>
                  <a:lnTo>
                    <a:pt x="2219125" y="203982"/>
                  </a:lnTo>
                  <a:lnTo>
                    <a:pt x="2211013" y="216013"/>
                  </a:lnTo>
                  <a:lnTo>
                    <a:pt x="2198982" y="224125"/>
                  </a:lnTo>
                  <a:lnTo>
                    <a:pt x="2184249" y="227099"/>
                  </a:lnTo>
                  <a:lnTo>
                    <a:pt x="37850" y="227099"/>
                  </a:lnTo>
                  <a:lnTo>
                    <a:pt x="23117" y="224125"/>
                  </a:lnTo>
                  <a:lnTo>
                    <a:pt x="11086" y="216013"/>
                  </a:lnTo>
                  <a:lnTo>
                    <a:pt x="2974" y="203982"/>
                  </a:lnTo>
                  <a:lnTo>
                    <a:pt x="0" y="189249"/>
                  </a:lnTo>
                  <a:lnTo>
                    <a:pt x="0" y="3785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98815" y="1087701"/>
            <a:ext cx="1297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rbel" panose="020B0503020204020204" pitchFamily="34" charset="0"/>
              </a:rPr>
              <a:t>Input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orbel" panose="020B0503020204020204" pitchFamily="34" charset="0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orbel" panose="020B0503020204020204" pitchFamily="34" charset="0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orbel" panose="020B0503020204020204" pitchFamily="34" charset="0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rbel" panose="020B0503020204020204" pitchFamily="34" charset="0"/>
              </a:rPr>
              <a:t>LM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14" name="Google Shape;138;g1501cc781cf_0_0">
            <a:extLst>
              <a:ext uri="{FF2B5EF4-FFF2-40B4-BE49-F238E27FC236}">
                <a16:creationId xmlns:a16="http://schemas.microsoft.com/office/drawing/2014/main" id="{8D0F6958-C664-36C4-C00A-139F301B0053}"/>
              </a:ext>
            </a:extLst>
          </p:cNvPr>
          <p:cNvSpPr txBox="1"/>
          <p:nvPr/>
        </p:nvSpPr>
        <p:spPr>
          <a:xfrm>
            <a:off x="2586780" y="4887306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0242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130300" y="1958544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45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In-Context (Few Shot) Prompting</a:t>
            </a:r>
            <a:endParaRPr dirty="0"/>
          </a:p>
        </p:txBody>
      </p:sp>
      <p:sp>
        <p:nvSpPr>
          <p:cNvPr id="445" name="Google Shape;445;p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Popularized by GPT-3 (but predates that model)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Perform a task based on a few examples provided in the inference time. 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model identifies patterns in examples and replicates it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40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GPT-3: Language Models are Few-Shot Learners</a:t>
            </a:r>
            <a:endParaRPr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8FF2B8A-A17F-DE0E-2CEE-3CC675B4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1189" y="1074259"/>
            <a:ext cx="6281530" cy="3845278"/>
          </a:xfrm>
        </p:spPr>
      </p:pic>
      <p:pic>
        <p:nvPicPr>
          <p:cNvPr id="919" name="Google Shape;91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70125"/>
            <a:ext cx="2207789" cy="3820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04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4F26-3FF4-3083-EE58-39A2EEC1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E65-F95C-7CC3-C7B1-AC8F523D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0" y="1152475"/>
            <a:ext cx="8832300" cy="3416400"/>
          </a:xfrm>
        </p:spPr>
        <p:txBody>
          <a:bodyPr>
            <a:normAutofit/>
          </a:bodyPr>
          <a:lstStyle/>
          <a:p>
            <a:r>
              <a:rPr lang="en-US" sz="2000" dirty="0"/>
              <a:t>The midterm:</a:t>
            </a:r>
          </a:p>
          <a:p>
            <a:pPr lvl="1"/>
            <a:r>
              <a:rPr lang="en-US" sz="1600" dirty="0"/>
              <a:t>How was it?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HW6 is out! </a:t>
            </a:r>
          </a:p>
          <a:p>
            <a:pPr lvl="1"/>
            <a:r>
              <a:rPr lang="en-US" sz="1600" dirty="0"/>
              <a:t>No Google-</a:t>
            </a:r>
            <a:r>
              <a:rPr lang="en-US" sz="1600" dirty="0" err="1"/>
              <a:t>colabs</a:t>
            </a:r>
            <a:r>
              <a:rPr lang="en-US" sz="1600" dirty="0"/>
              <a:t> anymore! </a:t>
            </a:r>
          </a:p>
          <a:p>
            <a:pPr lvl="1"/>
            <a:r>
              <a:rPr lang="en-US" sz="1600" dirty="0"/>
              <a:t>You can do it as a team (one submission per team). </a:t>
            </a:r>
          </a:p>
          <a:p>
            <a:pPr lvl="1"/>
            <a:r>
              <a:rPr lang="en-US" sz="2800" b="1" dirty="0"/>
              <a:t>Please</a:t>
            </a:r>
            <a:r>
              <a:rPr lang="en-US" sz="1600" b="1" dirty="0"/>
              <a:t> </a:t>
            </a:r>
            <a:r>
              <a:rPr lang="en-US" sz="1600" dirty="0"/>
              <a:t>start the programming portion early! 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639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07BAA-AF35-8A8A-7C75-CA341B1E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00330" y="237428"/>
            <a:ext cx="414367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Brown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et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al.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2020.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</a:t>
            </a:r>
            <a:r>
              <a:rPr lang="en-US"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odels</a:t>
            </a:r>
            <a:r>
              <a:rPr lang="en-US" sz="1250" spc="-3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lang="en-US" sz="1250" spc="-3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lang="en-US" sz="1250" spc="-3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lang="en-US"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lang="en-US" sz="1250" dirty="0">
              <a:latin typeface="Corbel" panose="020B0503020204020204" pitchFamily="34" charset="0"/>
              <a:cs typeface="Arial MT"/>
            </a:endParaRPr>
          </a:p>
          <a:p>
            <a:pPr>
              <a:lnSpc>
                <a:spcPts val="1380"/>
              </a:lnSpc>
            </a:pPr>
            <a:endParaRPr sz="1250" dirty="0">
              <a:latin typeface="Corbel" panose="020B0503020204020204" pitchFamily="34" charset="0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38400" y="1017725"/>
            <a:ext cx="4622400" cy="4125775"/>
            <a:chOff x="2290261" y="906874"/>
            <a:chExt cx="4447145" cy="406244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0261" y="906874"/>
              <a:ext cx="4447145" cy="40624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27249" y="2446574"/>
              <a:ext cx="4109720" cy="341630"/>
            </a:xfrm>
            <a:custGeom>
              <a:avLst/>
              <a:gdLst/>
              <a:ahLst/>
              <a:cxnLst/>
              <a:rect l="l" t="t" r="r" b="b"/>
              <a:pathLst>
                <a:path w="4109720" h="341630">
                  <a:moveTo>
                    <a:pt x="0" y="56901"/>
                  </a:moveTo>
                  <a:lnTo>
                    <a:pt x="4471" y="34752"/>
                  </a:lnTo>
                  <a:lnTo>
                    <a:pt x="16665" y="16665"/>
                  </a:lnTo>
                  <a:lnTo>
                    <a:pt x="34752" y="4471"/>
                  </a:lnTo>
                  <a:lnTo>
                    <a:pt x="56901" y="0"/>
                  </a:lnTo>
                  <a:lnTo>
                    <a:pt x="4052799" y="0"/>
                  </a:lnTo>
                  <a:lnTo>
                    <a:pt x="4093034" y="16665"/>
                  </a:lnTo>
                  <a:lnTo>
                    <a:pt x="4109699" y="56901"/>
                  </a:lnTo>
                  <a:lnTo>
                    <a:pt x="4109699" y="284498"/>
                  </a:lnTo>
                  <a:lnTo>
                    <a:pt x="4105228" y="306647"/>
                  </a:lnTo>
                  <a:lnTo>
                    <a:pt x="4093033" y="324734"/>
                  </a:lnTo>
                  <a:lnTo>
                    <a:pt x="4074947" y="336928"/>
                  </a:lnTo>
                  <a:lnTo>
                    <a:pt x="4052799" y="341399"/>
                  </a:lnTo>
                  <a:lnTo>
                    <a:pt x="56901" y="341399"/>
                  </a:lnTo>
                  <a:lnTo>
                    <a:pt x="34752" y="336928"/>
                  </a:lnTo>
                  <a:lnTo>
                    <a:pt x="16665" y="324734"/>
                  </a:lnTo>
                  <a:lnTo>
                    <a:pt x="4471" y="306647"/>
                  </a:lnTo>
                  <a:lnTo>
                    <a:pt x="0" y="284498"/>
                  </a:lnTo>
                  <a:lnTo>
                    <a:pt x="0" y="56901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09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2704F9-77FC-C4E8-5921-7AB7DAD88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0" y="4434476"/>
            <a:ext cx="8521700" cy="553003"/>
          </a:xfrm>
        </p:spPr>
      </p:pic>
      <p:grpSp>
        <p:nvGrpSpPr>
          <p:cNvPr id="3" name="object 3"/>
          <p:cNvGrpSpPr/>
          <p:nvPr/>
        </p:nvGrpSpPr>
        <p:grpSpPr>
          <a:xfrm>
            <a:off x="2041467" y="1116247"/>
            <a:ext cx="5059965" cy="3219706"/>
            <a:chOff x="1755426" y="1030228"/>
            <a:chExt cx="5666740" cy="36188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426" y="1030228"/>
              <a:ext cx="5592029" cy="3618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93374" y="2162100"/>
              <a:ext cx="5519420" cy="250825"/>
            </a:xfrm>
            <a:custGeom>
              <a:avLst/>
              <a:gdLst/>
              <a:ahLst/>
              <a:cxnLst/>
              <a:rect l="l" t="t" r="r" b="b"/>
              <a:pathLst>
                <a:path w="5519420" h="250825">
                  <a:moveTo>
                    <a:pt x="0" y="41750"/>
                  </a:moveTo>
                  <a:lnTo>
                    <a:pt x="3280" y="25499"/>
                  </a:lnTo>
                  <a:lnTo>
                    <a:pt x="12228" y="12228"/>
                  </a:lnTo>
                  <a:lnTo>
                    <a:pt x="25499" y="3280"/>
                  </a:lnTo>
                  <a:lnTo>
                    <a:pt x="41750" y="0"/>
                  </a:lnTo>
                  <a:lnTo>
                    <a:pt x="5477049" y="0"/>
                  </a:lnTo>
                  <a:lnTo>
                    <a:pt x="5511785" y="18587"/>
                  </a:lnTo>
                  <a:lnTo>
                    <a:pt x="5518799" y="41750"/>
                  </a:lnTo>
                  <a:lnTo>
                    <a:pt x="5518799" y="208749"/>
                  </a:lnTo>
                  <a:lnTo>
                    <a:pt x="5515518" y="225000"/>
                  </a:lnTo>
                  <a:lnTo>
                    <a:pt x="5506571" y="238271"/>
                  </a:lnTo>
                  <a:lnTo>
                    <a:pt x="5493300" y="247219"/>
                  </a:lnTo>
                  <a:lnTo>
                    <a:pt x="5477049" y="250499"/>
                  </a:lnTo>
                  <a:lnTo>
                    <a:pt x="41750" y="250499"/>
                  </a:lnTo>
                  <a:lnTo>
                    <a:pt x="25499" y="247219"/>
                  </a:lnTo>
                  <a:lnTo>
                    <a:pt x="12228" y="238271"/>
                  </a:lnTo>
                  <a:lnTo>
                    <a:pt x="3280" y="225000"/>
                  </a:lnTo>
                  <a:lnTo>
                    <a:pt x="0" y="208749"/>
                  </a:lnTo>
                  <a:lnTo>
                    <a:pt x="0" y="41750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62197" y="432522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762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468CD67-225D-735B-2669-16427DDAF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3" t="8370" r="4881" b="6710"/>
          <a:stretch/>
        </p:blipFill>
        <p:spPr>
          <a:xfrm>
            <a:off x="152866" y="1882588"/>
            <a:ext cx="3845393" cy="1613647"/>
          </a:xfr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8724" y="1333793"/>
            <a:ext cx="4832410" cy="30947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75930" y="4756538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4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21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In-context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50" dirty="0"/>
              <a:t> </a:t>
            </a:r>
            <a:r>
              <a:rPr spc="-25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AEEFE-2653-DB31-8D0C-7B55F445E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041100" cy="34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Q: What is 48 plus 76? </a:t>
            </a:r>
          </a:p>
          <a:p>
            <a:pPr lvl="1"/>
            <a:r>
              <a:rPr lang="en-US" dirty="0"/>
              <a:t>A: 124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Observations: </a:t>
            </a:r>
          </a:p>
          <a:p>
            <a:pPr lvl="1"/>
            <a:r>
              <a:rPr lang="en-US" dirty="0"/>
              <a:t>Scale is important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Number of digits correlate with their difficulty.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Multiplication is harder than summation!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75930" y="4756538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Brown</a:t>
            </a:r>
            <a:r>
              <a:rPr sz="1250" u="heavy" spc="-1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et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al.</a:t>
            </a:r>
            <a:r>
              <a:rPr sz="1250" u="heavy" spc="-10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 </a:t>
            </a:r>
            <a:r>
              <a:rPr sz="1250" u="heavy" spc="-5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Corbel" panose="020B0503020204020204" pitchFamily="34" charset="0"/>
                <a:cs typeface="Arial MT"/>
                <a:hlinkClick r:id="rId2"/>
              </a:rPr>
              <a:t>2020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.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“Language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Models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are</a:t>
            </a:r>
            <a:r>
              <a:rPr sz="1250" spc="-10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Few-Shot</a:t>
            </a:r>
            <a:r>
              <a:rPr sz="1250" spc="-1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 </a:t>
            </a:r>
            <a:r>
              <a:rPr sz="1250" spc="-5" dirty="0">
                <a:solidFill>
                  <a:srgbClr val="434343"/>
                </a:solidFill>
                <a:latin typeface="Corbel" panose="020B0503020204020204" pitchFamily="34" charset="0"/>
                <a:cs typeface="Arial MT"/>
              </a:rPr>
              <a:t>Learners”</a:t>
            </a:r>
            <a:endParaRPr sz="1250" dirty="0">
              <a:latin typeface="Corbel" panose="020B0503020204020204" pitchFamily="34" charset="0"/>
              <a:cs typeface="Arial MT"/>
            </a:endParaRP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AA9899B8-115C-CDBE-A23B-584B9B6DDD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8228" y="1205388"/>
            <a:ext cx="4594072" cy="28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6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80B3-5099-1C23-8572-573B2AD7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Phases of Our Understanding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454DC-CDAF-E799-D576-0DCDBE347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r>
              <a:rPr lang="en-US" sz="2400" dirty="0"/>
              <a:t>“Language modeling is a useful </a:t>
            </a:r>
            <a:r>
              <a:rPr lang="en-US" sz="2400" dirty="0">
                <a:solidFill>
                  <a:srgbClr val="C00000"/>
                </a:solidFill>
              </a:rPr>
              <a:t>subtask</a:t>
            </a:r>
            <a:r>
              <a:rPr lang="en-US" sz="2400" dirty="0"/>
              <a:t> for many NLP tasks” </a:t>
            </a:r>
            <a:br>
              <a:rPr lang="en-US" sz="2400" dirty="0"/>
            </a:br>
            <a:r>
              <a:rPr lang="en-US" sz="2400" dirty="0"/>
              <a:t>– everyone, pre-2018</a:t>
            </a:r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r>
              <a:rPr lang="en-US" sz="2400" dirty="0"/>
              <a:t>“Language modeling is a useful </a:t>
            </a:r>
            <a:r>
              <a:rPr lang="en-US" sz="2400" dirty="0">
                <a:solidFill>
                  <a:srgbClr val="C00000"/>
                </a:solidFill>
              </a:rPr>
              <a:t>supertask</a:t>
            </a:r>
            <a:r>
              <a:rPr lang="en-US" sz="2400" dirty="0"/>
              <a:t> for many NLP tasks” </a:t>
            </a:r>
            <a:br>
              <a:rPr lang="en-US" sz="2400" dirty="0"/>
            </a:br>
            <a:r>
              <a:rPr lang="en-US" sz="2400" dirty="0"/>
              <a:t>– everyone, post-2018</a:t>
            </a:r>
          </a:p>
          <a:p>
            <a:pPr marL="114300" indent="0" algn="ctr">
              <a:buNone/>
            </a:pPr>
            <a:endParaRPr lang="en-US" sz="2400" dirty="0"/>
          </a:p>
          <a:p>
            <a:pPr marL="114300" indent="0" algn="ctr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035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FFA4-B27A-FAA9-DA8C-EE31A4C3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GPT2: Model Sizes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A1922-D298-A289-D57B-E4C6F8D7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5" y="888432"/>
            <a:ext cx="7320643" cy="34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A3D6A-436D-CB1F-1A45-7C5D949553CE}"/>
              </a:ext>
            </a:extLst>
          </p:cNvPr>
          <p:cNvSpPr txBox="1"/>
          <p:nvPr/>
        </p:nvSpPr>
        <p:spPr>
          <a:xfrm>
            <a:off x="7718173" y="4484302"/>
            <a:ext cx="9332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1542M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D8E5-2440-7A05-760B-061F92EC50FA}"/>
              </a:ext>
            </a:extLst>
          </p:cNvPr>
          <p:cNvSpPr txBox="1"/>
          <p:nvPr/>
        </p:nvSpPr>
        <p:spPr>
          <a:xfrm>
            <a:off x="5537904" y="4497931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762M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B83A2-20E8-5C56-A9C7-07C619F52C3D}"/>
              </a:ext>
            </a:extLst>
          </p:cNvPr>
          <p:cNvSpPr txBox="1"/>
          <p:nvPr/>
        </p:nvSpPr>
        <p:spPr>
          <a:xfrm>
            <a:off x="3271048" y="4469870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345M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3A708-EF18-EF4B-5D58-EA1B4A2E98CF}"/>
              </a:ext>
            </a:extLst>
          </p:cNvPr>
          <p:cNvSpPr txBox="1"/>
          <p:nvPr/>
        </p:nvSpPr>
        <p:spPr>
          <a:xfrm>
            <a:off x="369736" y="4497931"/>
            <a:ext cx="20954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orbel" panose="020B0503020204020204" pitchFamily="34" charset="0"/>
              </a:rPr>
              <a:t>117M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C1DEF-2A16-0E4F-D36F-42AA381F1701}"/>
              </a:ext>
            </a:extLst>
          </p:cNvPr>
          <p:cNvSpPr txBox="1"/>
          <p:nvPr/>
        </p:nvSpPr>
        <p:spPr>
          <a:xfrm>
            <a:off x="369736" y="1332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Play with it here: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https://huggingface.co/gpt2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82168FEB-6883-1893-0A3F-00B011E99FA0}"/>
              </a:ext>
            </a:extLst>
          </p:cNvPr>
          <p:cNvSpPr txBox="1"/>
          <p:nvPr/>
        </p:nvSpPr>
        <p:spPr>
          <a:xfrm>
            <a:off x="3036366" y="4942784"/>
            <a:ext cx="2908821" cy="160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Image</a:t>
            </a:r>
            <a:r>
              <a:rPr sz="10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by </a:t>
            </a:r>
            <a:r>
              <a:rPr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http://jalammar.github.io/illustrated-gpt2/</a:t>
            </a:r>
            <a:r>
              <a:rPr lang="en-US" sz="10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]</a:t>
            </a:r>
            <a:endParaRPr sz="10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64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GPT-3: A Very Large Language Model (2020)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0453D-3AD6-1714-1A4D-5DA9F7C2A25F}"/>
              </a:ext>
            </a:extLst>
          </p:cNvPr>
          <p:cNvSpPr txBox="1"/>
          <p:nvPr/>
        </p:nvSpPr>
        <p:spPr>
          <a:xfrm>
            <a:off x="2286000" y="490511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Corbel" panose="020B0503020204020204" pitchFamily="34" charset="0"/>
              </a:rPr>
              <a:t>[Slide credit: </a:t>
            </a:r>
            <a:r>
              <a:rPr lang="en-US" sz="1100" dirty="0" err="1">
                <a:latin typeface="Corbel" panose="020B0503020204020204" pitchFamily="34" charset="0"/>
              </a:rPr>
              <a:t>Sbhya</a:t>
            </a:r>
            <a:r>
              <a:rPr lang="en-US" sz="1100" dirty="0">
                <a:latin typeface="Corbel" panose="020B0503020204020204" pitchFamily="34" charset="0"/>
              </a:rPr>
              <a:t> </a:t>
            </a:r>
            <a:r>
              <a:rPr lang="en-US" sz="1100" dirty="0" err="1">
                <a:latin typeface="Corbel" panose="020B0503020204020204" pitchFamily="34" charset="0"/>
              </a:rPr>
              <a:t>Chhabria</a:t>
            </a:r>
            <a:r>
              <a:rPr lang="en-US" sz="1100" dirty="0">
                <a:latin typeface="Corbel" panose="020B0503020204020204" pitchFamily="34" charset="0"/>
              </a:rPr>
              <a:t> &amp; Michael Tang]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A18503-7FBF-2324-EEBC-325C0069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layers &amp; parameters </a:t>
            </a:r>
          </a:p>
          <a:p>
            <a:r>
              <a:rPr lang="en-US" dirty="0"/>
              <a:t>Bigger dataset </a:t>
            </a:r>
          </a:p>
          <a:p>
            <a:r>
              <a:rPr lang="en-US" dirty="0"/>
              <a:t>Longer training </a:t>
            </a:r>
          </a:p>
          <a:p>
            <a:r>
              <a:rPr lang="en-US" dirty="0"/>
              <a:t>Larger embedding/hidden dimension </a:t>
            </a:r>
          </a:p>
          <a:p>
            <a:r>
              <a:rPr lang="en-US" dirty="0"/>
              <a:t>Larger context window </a:t>
            </a:r>
          </a:p>
        </p:txBody>
      </p:sp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35F4BA4-FD0D-2F2D-39E8-43C546CCC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66"/>
          <a:stretch/>
        </p:blipFill>
        <p:spPr>
          <a:xfrm>
            <a:off x="1196163" y="3038587"/>
            <a:ext cx="6490086" cy="1698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99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1F9F-5D34-4059-73FB-50877D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BF7E5-01EB-9AE0-4F1D-C5323876E508}"/>
              </a:ext>
            </a:extLst>
          </p:cNvPr>
          <p:cNvSpPr txBox="1"/>
          <p:nvPr/>
        </p:nvSpPr>
        <p:spPr>
          <a:xfrm>
            <a:off x="1020233" y="1916210"/>
            <a:ext cx="688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https://beta.openai.com/playground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030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F16B-85ED-8D39-B1FC-DDD15A24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0395-95AF-4396-7A90-86CF9123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AECD28-EB00-1099-46DC-E40BF60C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730"/>
            <a:ext cx="9144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417BA5-4669-BDE7-F7D4-1FDEC2B918A2}"/>
              </a:ext>
            </a:extLst>
          </p:cNvPr>
          <p:cNvSpPr/>
          <p:nvPr/>
        </p:nvSpPr>
        <p:spPr>
          <a:xfrm>
            <a:off x="3315694" y="1765190"/>
            <a:ext cx="3307743" cy="246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533-9D0A-37BD-E843-D9CE480E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GPT3: Try it yourself! </a:t>
            </a:r>
          </a:p>
        </p:txBody>
      </p:sp>
      <p:pic>
        <p:nvPicPr>
          <p:cNvPr id="6" name="Content Placeholder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86BB96C-C8C0-D45A-7749-360031D9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944"/>
          <a:stretch/>
        </p:blipFill>
        <p:spPr>
          <a:xfrm>
            <a:off x="310600" y="1089122"/>
            <a:ext cx="8521700" cy="460277"/>
          </a:xfrm>
        </p:spPr>
      </p:pic>
      <p:pic>
        <p:nvPicPr>
          <p:cNvPr id="7" name="Content Placeholder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E7DC193-5DFE-5E0F-5002-B842FD429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57"/>
          <a:stretch/>
        </p:blipFill>
        <p:spPr>
          <a:xfrm>
            <a:off x="310600" y="1505009"/>
            <a:ext cx="8521700" cy="29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A4F8CF1-B69F-56B9-9CB8-5310153E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7" y="1965286"/>
            <a:ext cx="5266266" cy="29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1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3702-BF47-8FD2-2A73-41158568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Available [Decoder] LMs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6682-09E6-7C42-36B1-2A9E75AE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3412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err="1"/>
              <a:t>EleutherAI</a:t>
            </a:r>
            <a:r>
              <a:rPr lang="en-US" dirty="0"/>
              <a:t>: GPT-Neo (6.7B), GPT-J (6B), GPT-</a:t>
            </a:r>
            <a:r>
              <a:rPr lang="en-US" dirty="0" err="1"/>
              <a:t>NeoX</a:t>
            </a:r>
            <a:r>
              <a:rPr lang="en-US" dirty="0"/>
              <a:t> (20B)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Meta/Facebook: OPT (Open Pre-trained Transformer), various sizes up to 175B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BLOOM, 176B model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LLaMA</a:t>
            </a:r>
            <a:r>
              <a:rPr lang="en-US" dirty="0"/>
              <a:t>, 65B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DE76E-15A3-E35F-81A0-AD2FBC3B27E5}"/>
              </a:ext>
            </a:extLst>
          </p:cNvPr>
          <p:cNvSpPr txBox="1"/>
          <p:nvPr/>
        </p:nvSpPr>
        <p:spPr>
          <a:xfrm>
            <a:off x="2690359" y="1604574"/>
            <a:ext cx="463794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https://huggingface.co/EleutherAI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https://6b.eleuther.ai/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https://huggingface.co/facebook/opt-125m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https://huggingface.co/bigscience/bloom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6"/>
              </a:rPr>
              <a:t>https://github.com/facebookresearch/llama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66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In-context Learning</a:t>
            </a:r>
            <a:endParaRPr lang="en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98B5-3716-BBD2-0AAF-42AC45169A7D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</a:t>
            </a:r>
            <a:r>
              <a:rPr lang="en-US" sz="1050" dirty="0" err="1">
                <a:latin typeface="Corbel" panose="020B0503020204020204" pitchFamily="34" charset="0"/>
              </a:rPr>
              <a:t>Iz</a:t>
            </a:r>
            <a:r>
              <a:rPr lang="en-US" sz="1050" dirty="0">
                <a:latin typeface="Corbel" panose="020B0503020204020204" pitchFamily="34" charset="0"/>
              </a:rPr>
              <a:t> </a:t>
            </a:r>
            <a:r>
              <a:rPr lang="en-US" sz="1050" dirty="0" err="1">
                <a:latin typeface="Corbel" panose="020B0503020204020204" pitchFamily="34" charset="0"/>
              </a:rPr>
              <a:t>Beltagy</a:t>
            </a:r>
            <a:r>
              <a:rPr lang="en-US" sz="1050" dirty="0">
                <a:latin typeface="Corbel" panose="020B0503020204020204" pitchFamily="34" charset="0"/>
              </a:rPr>
              <a:t>, Arman Cohan, Robert Logan IV, </a:t>
            </a:r>
            <a:r>
              <a:rPr lang="en-US" sz="1050" dirty="0" err="1">
                <a:latin typeface="Corbel" panose="020B0503020204020204" pitchFamily="34" charset="0"/>
              </a:rPr>
              <a:t>Sewon</a:t>
            </a:r>
            <a:r>
              <a:rPr lang="en-US" sz="1050" dirty="0">
                <a:latin typeface="Corbel" panose="020B0503020204020204" pitchFamily="34" charset="0"/>
              </a:rPr>
              <a:t> Min, Sameer Singh, and many others 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9751</TotalTime>
  <Words>673</Words>
  <Application>Microsoft Macintosh PowerPoint</Application>
  <PresentationFormat>On-screen Show (16:9)</PresentationFormat>
  <Paragraphs>125</Paragraphs>
  <Slides>24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Consolas</vt:lpstr>
      <vt:lpstr>Avenir</vt:lpstr>
      <vt:lpstr>Arial</vt:lpstr>
      <vt:lpstr>Times New Roman</vt:lpstr>
      <vt:lpstr>Corbel</vt:lpstr>
      <vt:lpstr>Calibri</vt:lpstr>
      <vt:lpstr>Simple Light</vt:lpstr>
      <vt:lpstr>Large Language Models</vt:lpstr>
      <vt:lpstr>Logistics Update</vt:lpstr>
      <vt:lpstr>GPT2: Model Sizes </vt:lpstr>
      <vt:lpstr>GPT-3: A Very Large Language Model (2020)</vt:lpstr>
      <vt:lpstr>GPT3: Try it yourself! </vt:lpstr>
      <vt:lpstr>PowerPoint Presentation</vt:lpstr>
      <vt:lpstr>GPT3: Try it yourself! </vt:lpstr>
      <vt:lpstr>Other Available [Decoder] LMs</vt:lpstr>
      <vt:lpstr>In-context Learning</vt:lpstr>
      <vt:lpstr>The Phases of Paradigms</vt:lpstr>
      <vt:lpstr>PowerPoint Presentation</vt:lpstr>
      <vt:lpstr>Limitations of Pre-training -&gt; Fine-tuning </vt:lpstr>
      <vt:lpstr>In-context Learning</vt:lpstr>
      <vt:lpstr>In-context Learning</vt:lpstr>
      <vt:lpstr>In-context Learning</vt:lpstr>
      <vt:lpstr>In-context Learning: Terminologies</vt:lpstr>
      <vt:lpstr>GPT3: Try it yourself! </vt:lpstr>
      <vt:lpstr>In-Context (Few Shot) Prompting</vt:lpstr>
      <vt:lpstr>GPT-3: Language Models are Few-Shot Learners</vt:lpstr>
      <vt:lpstr>In-context learning results</vt:lpstr>
      <vt:lpstr>In-context learning results</vt:lpstr>
      <vt:lpstr>In-context learning results</vt:lpstr>
      <vt:lpstr>In-context learning results</vt:lpstr>
      <vt:lpstr>The Phases of Our Understanding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22</cp:revision>
  <dcterms:modified xsi:type="dcterms:W3CDTF">2023-03-09T21:49:20Z</dcterms:modified>
</cp:coreProperties>
</file>